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1" r:id="rId5"/>
    <p:sldId id="264" r:id="rId6"/>
    <p:sldId id="278" r:id="rId7"/>
    <p:sldId id="288" r:id="rId8"/>
    <p:sldId id="285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11" r:id="rId26"/>
    <p:sldId id="313" r:id="rId27"/>
    <p:sldId id="312" r:id="rId28"/>
    <p:sldId id="309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05E11742-EB2A-B2E3-D496-CECB6DA06F1C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Květiny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Fleurs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>
            <a:extLst>
              <a:ext uri="{FF2B5EF4-FFF2-40B4-BE49-F238E27FC236}">
                <a16:creationId xmlns:a16="http://schemas.microsoft.com/office/drawing/2014/main" id="{4F1631BF-B985-D0DA-FA31-56412667BEA5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510F7695-432B-BF7F-6B11-76271B8167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710228"/>
            <a:ext cx="7204118" cy="5599092"/>
          </a:xfrm>
          <a:prstGeom prst="rect">
            <a:avLst/>
          </a:prstGeom>
        </p:spPr>
      </p:pic>
      <p:sp>
        <p:nvSpPr>
          <p:cNvPr id="13" name="WordArt 13">
            <a:extLst>
              <a:ext uri="{FF2B5EF4-FFF2-40B4-BE49-F238E27FC236}">
                <a16:creationId xmlns:a16="http://schemas.microsoft.com/office/drawing/2014/main" id="{2663E100-3F4E-4F5F-F81F-4EF57C98671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43472" y="220486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WordArt 14">
            <a:extLst>
              <a:ext uri="{FF2B5EF4-FFF2-40B4-BE49-F238E27FC236}">
                <a16:creationId xmlns:a16="http://schemas.microsoft.com/office/drawing/2014/main" id="{CC2E7243-293F-BA39-C59E-757E591890E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84108" y="376581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0226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  <p:sndAc>
          <p:stSnd loop="1">
            <p:snd r:embed="rId2" name="1.Midnight - sax and clarinette.wav"/>
          </p:stSnd>
        </p:sndAc>
      </p:transition>
    </mc:Choice>
    <mc:Fallback xmlns="">
      <p:transition spd="slow" advClick="0" advTm="10000">
        <p:split orient="vert"/>
        <p:sndAc>
          <p:stSnd loop="1">
            <p:snd r:embed="rId4" name="1.Midnight - sax and clarinet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24552E1E-1F8E-83DB-FF9D-DD12CE39D3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flowers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fleurs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bloemen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Blumen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kwiaty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flores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flors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flori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çiçekler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virágok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квіти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14B47665-A291-155C-9890-BDEDE9A98535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EB43895-D309-9A35-CC64-7FA9FFF0E2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692696"/>
            <a:ext cx="8986604" cy="5616624"/>
          </a:xfrm>
          <a:prstGeom prst="rect">
            <a:avLst/>
          </a:prstGeom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BA06E108-64CA-F90A-4EA5-C841E6FAC1E0}"/>
              </a:ext>
            </a:extLst>
          </p:cNvPr>
          <p:cNvSpPr/>
          <p:nvPr/>
        </p:nvSpPr>
        <p:spPr>
          <a:xfrm>
            <a:off x="839416" y="2777733"/>
            <a:ext cx="331236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Květiny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969F8D09-69EE-E587-328E-8E5CCF135BAB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05D4174-98E8-ADD0-D7A4-A24E19EB6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484" y="-315416"/>
            <a:ext cx="9289031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45BDADA-E47F-E0C8-97FD-D6D2F8D260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7A57F3-E5F3-0836-9255-61277A9BE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056720-748C-9EC9-A646-DA76114D61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4F023FFD-909B-F40D-6D86-86A3A7A27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83BDBB-1788-8273-C604-B0C42E7100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3F282C-DD2A-4D38-1553-6967026919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1500"/>
            <a:ext cx="10801200" cy="588183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C708A4B-B6BA-43FA-BDEC-2CFF64A606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9D168E-2C98-9CF6-7FE0-CA32ED22B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0B23CF-B8F1-32D5-E91B-CD50A0FE1B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2DEB1C-79E6-3C1F-1F53-9DCA1EAB5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F89E54-68D0-6FC3-9D7E-BAB8E9A136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9B77DB-E05E-82F6-4F70-5F3250F02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C08A11-EFB0-A009-0D33-2DC31DB198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2D51DD-ED29-BEA3-34EF-48F7DF631E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FDA25C-8119-E1B7-3162-4AC1C6F3CD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C444BE-0340-2874-7B37-D1134A307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7655A2-7E94-FF40-9A58-E25A334C8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D9B5E53-A6C5-5104-00B2-35CA113D2B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8003AC-8117-B04F-C418-AC63261941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826BC54-1B7E-D110-99E6-CD86785C87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9E8FB7-1120-EF06-3768-A727DA1EA8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1FCA7D-510E-29BE-D7B5-46AC47AFC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508E172C-480B-B1E6-7A37-04019F6BB5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8745" y="6050528"/>
            <a:ext cx="1149393" cy="402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E551212-B12B-00AD-36FA-54FB2EAEE5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DC5692-1467-B984-1F3E-ABB7E1C1B3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F28C76-684B-235B-C0FA-2D447D07CA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64" y="548680"/>
            <a:ext cx="10891036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id="{B11B20BA-A29B-3FC1-DF38-50FEA2C95B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82550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0598A85-5D7C-09FA-D388-FF607D83A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sp>
        <p:nvSpPr>
          <p:cNvPr id="2" name="Rectangle 9">
            <a:extLst>
              <a:ext uri="{FF2B5EF4-FFF2-40B4-BE49-F238E27FC236}">
                <a16:creationId xmlns:a16="http://schemas.microsoft.com/office/drawing/2014/main" id="{0AEEE293-B919-3AA6-EC36-10CBFA9062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632282"/>
          </a:xfrm>
          <a:prstGeom prst="rect">
            <a:avLst/>
          </a:prstGeom>
          <a:noFill/>
          <a:ln w="127000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1A87058-DC17-C05E-0823-8484FED579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16" y="543062"/>
            <a:ext cx="10776584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6EFBFC06-6CF3-A9FC-6D62-55AF06F2F364}"/>
              </a:ext>
            </a:extLst>
          </p:cNvPr>
          <p:cNvSpPr/>
          <p:nvPr/>
        </p:nvSpPr>
        <p:spPr>
          <a:xfrm>
            <a:off x="5454556" y="4509120"/>
            <a:ext cx="1460376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421</TotalTime>
  <Words>43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117</cp:revision>
  <dcterms:created xsi:type="dcterms:W3CDTF">2020-02-21T13:54:42Z</dcterms:created>
  <dcterms:modified xsi:type="dcterms:W3CDTF">2023-07-17T15:10:07Z</dcterms:modified>
</cp:coreProperties>
</file>