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9" r:id="rId2"/>
    <p:sldId id="260" r:id="rId3"/>
    <p:sldId id="257" r:id="rId4"/>
    <p:sldId id="294" r:id="rId5"/>
    <p:sldId id="295" r:id="rId6"/>
    <p:sldId id="296" r:id="rId7"/>
    <p:sldId id="258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7" r:id="rId23"/>
    <p:sldId id="279" r:id="rId24"/>
    <p:sldId id="280" r:id="rId25"/>
    <p:sldId id="281" r:id="rId26"/>
    <p:sldId id="282" r:id="rId27"/>
    <p:sldId id="261" r:id="rId28"/>
    <p:sldId id="285" r:id="rId29"/>
    <p:sldId id="262" r:id="rId30"/>
    <p:sldId id="263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BqWE9oZjoZmbAhzOu4cdg==" hashData="QOcSQTZVrWNci5rfQNAF3OTaXNg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505A62-D524-4489-BBE6-0106BD4B8A85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97BBF1-BB7B-42AE-B988-D4779AF4B7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590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7BBF1-BB7B-42AE-B988-D4779AF4B77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897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97BBF1-BB7B-42AE-B988-D4779AF4B77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535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951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668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723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04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56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53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2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2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8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2566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4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6BBEF-A624-4DF7-9E1E-B1B74408193A}" type="datetimeFigureOut">
              <a:rPr lang="fr-FR" smtClean="0"/>
              <a:t>13/07/2023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619B6-25BC-43D2-9ADA-E0506B6A89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39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ekladata.com/I1VItmusoFXFcZ53u0YXTDD4YW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65467" y="548680"/>
            <a:ext cx="346560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000" b="1" dirty="0" smtClean="0">
                <a:ln w="1143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Carnet de </a:t>
            </a:r>
          </a:p>
          <a:p>
            <a:pPr algn="ctr"/>
            <a:r>
              <a:rPr lang="fr-FR" sz="8000" b="1" dirty="0" smtClean="0">
                <a:ln w="1143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ivaldi" pitchFamily="66" charset="0"/>
              </a:rPr>
              <a:t>Voyage</a:t>
            </a:r>
            <a:endParaRPr lang="fr-FR" sz="8000" b="1" dirty="0">
              <a:ln w="11430"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2" name="Picture 2" descr="Panneau d'Hauteriv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5229200"/>
            <a:ext cx="1905000" cy="57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39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Jean Ferrat - Mon palais(1).wav"/>
          </p:stSnd>
        </p:sndAc>
      </p:transition>
    </mc:Choice>
    <mc:Fallback>
      <p:transition spd="slow">
        <p:sndAc>
          <p:stSnd loop="1">
            <p:snd r:embed="rId2" name="Jean Ferrat - Mon palais(1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ekladata.com/XYlqOYK4yCfBaHcPP-M_K0VqT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78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87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lejardindesarts.files.wordpress.com/2012/06/img_766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-1"/>
            <a:ext cx="4427984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979712" y="5949280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pierre d’achoppement qui faillit me faire tombé, et qui es à l’origine de mon  projet,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408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leblogdeshige.com/wp-content/uploads/2013/01/FACTEUR-CHEVAL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-18476"/>
            <a:ext cx="4427605" cy="68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2" y="-18476"/>
            <a:ext cx="45646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572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285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370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486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478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89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09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074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241" y="0"/>
            <a:ext cx="46592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2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453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23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8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30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314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69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49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5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2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119" y="0"/>
            <a:ext cx="4675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116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13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69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11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0"/>
            <a:ext cx="458070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73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lusile17.l.u.pic.centerblog.net/3912ffa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auto.img.v4.skyrock.net/3007/56903007/pics/2591087609_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0"/>
            <a:ext cx="46614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94400" y="188640"/>
            <a:ext cx="4039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N’ayant pu être enterré dans ce tombeau</a:t>
            </a:r>
          </a:p>
        </p:txBody>
      </p:sp>
      <p:sp>
        <p:nvSpPr>
          <p:cNvPr id="3" name="Rectangle 2"/>
          <p:cNvSpPr/>
          <p:nvPr/>
        </p:nvSpPr>
        <p:spPr>
          <a:xfrm>
            <a:off x="4562980" y="9630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Ferdinand Cheval se lance à 78 ans dans la réalisation d’un nouveau tombeau dans l’enceinte du cimetière du village :</a:t>
            </a:r>
          </a:p>
        </p:txBody>
      </p:sp>
    </p:spTree>
    <p:extLst>
      <p:ext uri="{BB962C8B-B14F-4D97-AF65-F5344CB8AC3E}">
        <p14:creationId xmlns:p14="http://schemas.microsoft.com/office/powerpoint/2010/main" val="33463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apimarc.typepad.fr/.a/6a00d8341c6c1753ef016305dbae36970d-pi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0"/>
            <a:ext cx="291581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Après avoir terminé mon Palais de rêve à l’âge de soixante dix-sept ans et trente-trois ans de travail opiniâtre je me suis trouvé encore assez courageux pour aller faire mon tombeau au cimetière de la Paroisse.</a:t>
            </a:r>
          </a:p>
          <a:p>
            <a:r>
              <a:rPr lang="fr-FR" dirty="0"/>
              <a:t>Là encore j’ai travaillé 8 années d’un dur labeur. J’ai eu le bonheur d’avoir la santé pour achever ce tombeau appelé « </a:t>
            </a:r>
            <a:r>
              <a:rPr lang="fr-FR" dirty="0">
                <a:solidFill>
                  <a:schemeClr val="bg1"/>
                </a:solidFill>
              </a:rPr>
              <a:t>Le Tombeau du silence et du repos sans fin » – à l’âge de 86 ans.</a:t>
            </a:r>
          </a:p>
          <a:p>
            <a:r>
              <a:rPr lang="fr-FR" dirty="0">
                <a:solidFill>
                  <a:schemeClr val="bg1"/>
                </a:solidFill>
              </a:rPr>
              <a:t>Ce tombeau se trouve à un petit kilomètre du village d’</a:t>
            </a:r>
            <a:r>
              <a:rPr lang="fr-FR" dirty="0" err="1">
                <a:solidFill>
                  <a:schemeClr val="bg1"/>
                </a:solidFill>
              </a:rPr>
              <a:t>Hauterives</a:t>
            </a:r>
            <a:r>
              <a:rPr lang="fr-FR" dirty="0"/>
              <a:t>. Son genre de travail le rend très original, à peu près unique au monde, en réalité c’est l’originalité qui fait sa beauté.</a:t>
            </a:r>
          </a:p>
        </p:txBody>
      </p:sp>
    </p:spTree>
    <p:extLst>
      <p:ext uri="{BB962C8B-B14F-4D97-AF65-F5344CB8AC3E}">
        <p14:creationId xmlns:p14="http://schemas.microsoft.com/office/powerpoint/2010/main" val="177182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memo.fr/INTADMIN/img/7df94329-889a-4e94-82b4-8c5ac970fc0f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67322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4211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848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facteurcheval.com/files/contenu/photos/tombeau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6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32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66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37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0232" y="3861048"/>
            <a:ext cx="2018528" cy="22368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1520" y="476672"/>
            <a:ext cx="4110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igh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/>
                <a:solidFill>
                  <a:schemeClr val="accent3"/>
                </a:solidFill>
                <a:effectLst/>
              </a:rPr>
              <a:t>A Bientôt…!!!</a:t>
            </a:r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39552" y="2708920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 du NET; photos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98906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</Words>
  <Application>Microsoft Office PowerPoint</Application>
  <PresentationFormat>Affichage à l'écran (4:3)</PresentationFormat>
  <Paragraphs>12</Paragraphs>
  <Slides>33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Calibri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KEOLIS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SAM</dc:creator>
  <cp:lastModifiedBy>PC</cp:lastModifiedBy>
  <cp:revision>18</cp:revision>
  <dcterms:created xsi:type="dcterms:W3CDTF">2014-10-23T04:34:12Z</dcterms:created>
  <dcterms:modified xsi:type="dcterms:W3CDTF">2023-07-13T13:24:08Z</dcterms:modified>
</cp:coreProperties>
</file>