
<file path=[Content_Types].xml><?xml version="1.0" encoding="utf-8"?>
<Types xmlns="http://schemas.openxmlformats.org/package/2006/content-types"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1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audio" Target="../media/audio7.wav"/><Relationship Id="rId18" Type="http://schemas.openxmlformats.org/officeDocument/2006/relationships/audio" Target="../media/audio12.wav"/><Relationship Id="rId3" Type="http://schemas.openxmlformats.org/officeDocument/2006/relationships/image" Target="../media/image1.png"/><Relationship Id="rId21" Type="http://schemas.openxmlformats.org/officeDocument/2006/relationships/image" Target="../media/image8.pn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audio" Target="../media/audio11.wav"/><Relationship Id="rId2" Type="http://schemas.openxmlformats.org/officeDocument/2006/relationships/audio" Target="../media/audio1.wav"/><Relationship Id="rId16" Type="http://schemas.openxmlformats.org/officeDocument/2006/relationships/audio" Target="../media/audio10.wav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audio" Target="../media/audio5.wav"/><Relationship Id="rId5" Type="http://schemas.openxmlformats.org/officeDocument/2006/relationships/image" Target="../media/image3.gif"/><Relationship Id="rId15" Type="http://schemas.openxmlformats.org/officeDocument/2006/relationships/audio" Target="../media/audio9.wav"/><Relationship Id="rId23" Type="http://schemas.openxmlformats.org/officeDocument/2006/relationships/audio" Target="../media/audio1.wav"/><Relationship Id="rId10" Type="http://schemas.openxmlformats.org/officeDocument/2006/relationships/audio" Target="../media/audio4.wav"/><Relationship Id="rId19" Type="http://schemas.openxmlformats.org/officeDocument/2006/relationships/image" Target="../media/image6.gif"/><Relationship Id="rId4" Type="http://schemas.openxmlformats.org/officeDocument/2006/relationships/image" Target="../media/image2.png"/><Relationship Id="rId9" Type="http://schemas.openxmlformats.org/officeDocument/2006/relationships/audio" Target="../media/audio3.wav"/><Relationship Id="rId14" Type="http://schemas.openxmlformats.org/officeDocument/2006/relationships/audio" Target="../media/audio8.wav"/><Relationship Id="rId22" Type="http://schemas.openxmlformats.org/officeDocument/2006/relationships/image" Target="../media/image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0D820AE4-FE79-AB52-A19E-3A0A59BFADA0}"/>
              </a:ext>
            </a:extLst>
          </p:cNvPr>
          <p:cNvSpPr/>
          <p:nvPr/>
        </p:nvSpPr>
        <p:spPr>
          <a:xfrm>
            <a:off x="0" y="1536174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104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B200D409-3B4F-4B0C-89A5-ED6A89DB87E6}"/>
              </a:ext>
            </a:extLst>
          </p:cNvPr>
          <p:cNvSpPr/>
          <p:nvPr/>
        </p:nvSpPr>
        <p:spPr>
          <a:xfrm>
            <a:off x="-1" y="501930"/>
            <a:ext cx="9122193" cy="56510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9D50CB6A-0129-4C73-BA5A-825624C8D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930"/>
            <a:ext cx="4572000" cy="5670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2D677499-E34E-461F-8D4F-47826C831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1930"/>
            <a:ext cx="4572001" cy="5670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0">
            <a:extLst>
              <a:ext uri="{FF2B5EF4-FFF2-40B4-BE49-F238E27FC236}">
                <a16:creationId xmlns:a16="http://schemas.microsoft.com/office/drawing/2014/main" id="{9960EAEC-684F-4113-80E7-071522A54F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687403" y="3198968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bdélník 21">
            <a:extLst>
              <a:ext uri="{FF2B5EF4-FFF2-40B4-BE49-F238E27FC236}">
                <a16:creationId xmlns:a16="http://schemas.microsoft.com/office/drawing/2014/main" id="{76F2DBA3-F51D-4B62-A606-846EA00EF282}"/>
              </a:ext>
            </a:extLst>
          </p:cNvPr>
          <p:cNvSpPr/>
          <p:nvPr/>
        </p:nvSpPr>
        <p:spPr>
          <a:xfrm>
            <a:off x="12032" y="0"/>
            <a:ext cx="9110160" cy="4822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DC770BA6-7A9B-4650-B794-862C203DF015}"/>
              </a:ext>
            </a:extLst>
          </p:cNvPr>
          <p:cNvSpPr/>
          <p:nvPr/>
        </p:nvSpPr>
        <p:spPr>
          <a:xfrm>
            <a:off x="-10688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AB1CF412-EDAC-4996-8712-429840DB73E0}"/>
              </a:ext>
            </a:extLst>
          </p:cNvPr>
          <p:cNvSpPr/>
          <p:nvPr/>
        </p:nvSpPr>
        <p:spPr>
          <a:xfrm>
            <a:off x="6905429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AutoShape 24" descr="1 - kolo - gif">
            <a:extLst>
              <a:ext uri="{FF2B5EF4-FFF2-40B4-BE49-F238E27FC236}">
                <a16:creationId xmlns:a16="http://schemas.microsoft.com/office/drawing/2014/main" id="{42D50601-6FC6-4EBC-BE11-73749E8C8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562" y="706636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5" name="AutoShape 24" descr="1 - kolo - gif">
            <a:extLst>
              <a:ext uri="{FF2B5EF4-FFF2-40B4-BE49-F238E27FC236}">
                <a16:creationId xmlns:a16="http://schemas.microsoft.com/office/drawing/2014/main" id="{6BBDBFE5-87DC-4DFA-A7E9-470219D6B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198" y="188666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7" name="AutoShape 24" descr="1 - kolo - gif">
            <a:extLst>
              <a:ext uri="{FF2B5EF4-FFF2-40B4-BE49-F238E27FC236}">
                <a16:creationId xmlns:a16="http://schemas.microsoft.com/office/drawing/2014/main" id="{C91FEFD7-C967-4DD5-9C5E-6E2F76DF8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198" y="4264789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9" name="AutoShape 24" descr="1 - kolo - gif">
            <a:extLst>
              <a:ext uri="{FF2B5EF4-FFF2-40B4-BE49-F238E27FC236}">
                <a16:creationId xmlns:a16="http://schemas.microsoft.com/office/drawing/2014/main" id="{7E37002A-C6E4-4164-9438-2FD022708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884" y="3019064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" name="AutoShape 24" descr="1 - kolo - gif">
            <a:extLst>
              <a:ext uri="{FF2B5EF4-FFF2-40B4-BE49-F238E27FC236}">
                <a16:creationId xmlns:a16="http://schemas.microsoft.com/office/drawing/2014/main" id="{D2AE4AFE-EB2C-4575-9B3F-551E6E8981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206" y="5526315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F879D0AA-5BA1-82B9-9EA4-277F285E39A3}"/>
              </a:ext>
            </a:extLst>
          </p:cNvPr>
          <p:cNvSpPr/>
          <p:nvPr/>
        </p:nvSpPr>
        <p:spPr>
          <a:xfrm>
            <a:off x="21808" y="497465"/>
            <a:ext cx="9070535" cy="5670717"/>
          </a:xfrm>
          <a:prstGeom prst="rect">
            <a:avLst/>
          </a:prstGeom>
          <a:noFill/>
          <a:ln w="88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A438BBAD-5633-2ADB-4D3B-3D8F70812D3A}"/>
              </a:ext>
            </a:extLst>
          </p:cNvPr>
          <p:cNvSpPr/>
          <p:nvPr/>
        </p:nvSpPr>
        <p:spPr>
          <a:xfrm>
            <a:off x="80873" y="530431"/>
            <a:ext cx="9011470" cy="5583554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414C4C02-8E37-647D-C715-8F31763278FC}"/>
              </a:ext>
            </a:extLst>
          </p:cNvPr>
          <p:cNvSpPr/>
          <p:nvPr/>
        </p:nvSpPr>
        <p:spPr>
          <a:xfrm>
            <a:off x="97958" y="6582118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2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sp>
        <p:nvSpPr>
          <p:cNvPr id="32" name="3 Rectángulo">
            <a:extLst>
              <a:ext uri="{FF2B5EF4-FFF2-40B4-BE49-F238E27FC236}">
                <a16:creationId xmlns:a16="http://schemas.microsoft.com/office/drawing/2014/main" id="{F66443A3-19DE-1C87-77D1-8717EE04D7BA}"/>
              </a:ext>
            </a:extLst>
          </p:cNvPr>
          <p:cNvSpPr/>
          <p:nvPr/>
        </p:nvSpPr>
        <p:spPr>
          <a:xfrm>
            <a:off x="27173" y="587949"/>
            <a:ext cx="8868656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Posezení s harmonikou 104</a:t>
            </a:r>
            <a:endParaRPr lang="es-ES" sz="36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6" name="Obrázek 15">
            <a:hlinkClick r:id="" action="ppaction://noaction">
              <a:snd r:embed="rId7" name="1 Bořičská šenkýřka.wav"/>
            </a:hlinkClick>
            <a:extLst>
              <a:ext uri="{FF2B5EF4-FFF2-40B4-BE49-F238E27FC236}">
                <a16:creationId xmlns:a16="http://schemas.microsoft.com/office/drawing/2014/main" id="{6ABE4FF0-994F-6FB5-F207-CA693E65F8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363" y="1197141"/>
            <a:ext cx="791271" cy="791271"/>
          </a:xfrm>
          <a:prstGeom prst="rect">
            <a:avLst/>
          </a:prstGeom>
        </p:spPr>
      </p:pic>
      <p:pic>
        <p:nvPicPr>
          <p:cNvPr id="38" name="Obrázek 37">
            <a:hlinkClick r:id="" action="ppaction://noaction">
              <a:snd r:embed="rId9" name="2 Šel dráteník.wav"/>
            </a:hlinkClick>
            <a:extLst>
              <a:ext uri="{FF2B5EF4-FFF2-40B4-BE49-F238E27FC236}">
                <a16:creationId xmlns:a16="http://schemas.microsoft.com/office/drawing/2014/main" id="{9C171EC4-BC98-5B25-0B8B-9DA4432C7F7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910" y="1238953"/>
            <a:ext cx="791271" cy="791271"/>
          </a:xfrm>
          <a:prstGeom prst="rect">
            <a:avLst/>
          </a:prstGeom>
        </p:spPr>
      </p:pic>
      <p:pic>
        <p:nvPicPr>
          <p:cNvPr id="40" name="Obrázek 39">
            <a:hlinkClick r:id="" action="ppaction://noaction">
              <a:snd r:embed="rId10" name="3 Trnky brnky.wav"/>
            </a:hlinkClick>
            <a:extLst>
              <a:ext uri="{FF2B5EF4-FFF2-40B4-BE49-F238E27FC236}">
                <a16:creationId xmlns:a16="http://schemas.microsoft.com/office/drawing/2014/main" id="{8125AD45-33E6-D946-E37C-C9767201FEF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106" y="1275573"/>
            <a:ext cx="791271" cy="791271"/>
          </a:xfrm>
          <a:prstGeom prst="rect">
            <a:avLst/>
          </a:prstGeom>
        </p:spPr>
      </p:pic>
      <p:pic>
        <p:nvPicPr>
          <p:cNvPr id="42" name="Obrázek 41">
            <a:hlinkClick r:id="" action="ppaction://noaction">
              <a:snd r:embed="rId11" name="6 My jsme hoši od Šumavy.wav"/>
            </a:hlinkClick>
            <a:extLst>
              <a:ext uri="{FF2B5EF4-FFF2-40B4-BE49-F238E27FC236}">
                <a16:creationId xmlns:a16="http://schemas.microsoft.com/office/drawing/2014/main" id="{2310552B-8CFF-1AB7-40DB-CA7F89A7BC9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326" y="2354034"/>
            <a:ext cx="791271" cy="791271"/>
          </a:xfrm>
          <a:prstGeom prst="rect">
            <a:avLst/>
          </a:prstGeom>
        </p:spPr>
      </p:pic>
      <p:pic>
        <p:nvPicPr>
          <p:cNvPr id="44" name="Obrázek 43">
            <a:hlinkClick r:id="" action="ppaction://noaction">
              <a:snd r:embed="rId12" name="4 Uzounká cestička.wav"/>
            </a:hlinkClick>
            <a:extLst>
              <a:ext uri="{FF2B5EF4-FFF2-40B4-BE49-F238E27FC236}">
                <a16:creationId xmlns:a16="http://schemas.microsoft.com/office/drawing/2014/main" id="{B0461C58-DD63-C2E7-4CCF-CC805A0B27C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763" y="2310689"/>
            <a:ext cx="791271" cy="791271"/>
          </a:xfrm>
          <a:prstGeom prst="rect">
            <a:avLst/>
          </a:prstGeom>
        </p:spPr>
      </p:pic>
      <p:pic>
        <p:nvPicPr>
          <p:cNvPr id="48" name="Obrázek 47">
            <a:hlinkClick r:id="" action="ppaction://noaction">
              <a:snd r:embed="rId13" name="5 Přišel k nám kočí.wav"/>
            </a:hlinkClick>
            <a:extLst>
              <a:ext uri="{FF2B5EF4-FFF2-40B4-BE49-F238E27FC236}">
                <a16:creationId xmlns:a16="http://schemas.microsoft.com/office/drawing/2014/main" id="{45987EA9-3370-6745-C3DC-A3D6A67FB31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386" y="2343284"/>
            <a:ext cx="791271" cy="791271"/>
          </a:xfrm>
          <a:prstGeom prst="rect">
            <a:avLst/>
          </a:prstGeom>
        </p:spPr>
      </p:pic>
      <p:pic>
        <p:nvPicPr>
          <p:cNvPr id="50" name="Obrázek 49">
            <a:hlinkClick r:id="" action="ppaction://noaction">
              <a:snd r:embed="rId14" name="7 Koupil jsem si kozu.wav"/>
            </a:hlinkClick>
            <a:extLst>
              <a:ext uri="{FF2B5EF4-FFF2-40B4-BE49-F238E27FC236}">
                <a16:creationId xmlns:a16="http://schemas.microsoft.com/office/drawing/2014/main" id="{625A1CFD-2738-83F8-B817-3CC8403D5E9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325" y="3510927"/>
            <a:ext cx="791271" cy="791271"/>
          </a:xfrm>
          <a:prstGeom prst="rect">
            <a:avLst/>
          </a:prstGeom>
        </p:spPr>
      </p:pic>
      <p:pic>
        <p:nvPicPr>
          <p:cNvPr id="52" name="Obrázek 51">
            <a:hlinkClick r:id="" action="ppaction://noaction">
              <a:snd r:embed="rId15" name="8 Nad Tlumačovem.wav"/>
            </a:hlinkClick>
            <a:extLst>
              <a:ext uri="{FF2B5EF4-FFF2-40B4-BE49-F238E27FC236}">
                <a16:creationId xmlns:a16="http://schemas.microsoft.com/office/drawing/2014/main" id="{8D6DAD0A-D1BC-5CEE-C0D6-1D777520ED8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387" y="3501355"/>
            <a:ext cx="791271" cy="791271"/>
          </a:xfrm>
          <a:prstGeom prst="rect">
            <a:avLst/>
          </a:prstGeom>
        </p:spPr>
      </p:pic>
      <p:pic>
        <p:nvPicPr>
          <p:cNvPr id="53" name="Obrázek 52">
            <a:hlinkClick r:id="" action="ppaction://noaction">
              <a:snd r:embed="rId16" name="11 Seznámení u kašny.wav"/>
            </a:hlinkClick>
            <a:extLst>
              <a:ext uri="{FF2B5EF4-FFF2-40B4-BE49-F238E27FC236}">
                <a16:creationId xmlns:a16="http://schemas.microsoft.com/office/drawing/2014/main" id="{F1B544C0-F26A-7D15-FC46-6368036C963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791" y="4650754"/>
            <a:ext cx="791271" cy="791271"/>
          </a:xfrm>
          <a:prstGeom prst="rect">
            <a:avLst/>
          </a:prstGeom>
        </p:spPr>
      </p:pic>
      <p:pic>
        <p:nvPicPr>
          <p:cNvPr id="54" name="Obrázek 53">
            <a:hlinkClick r:id="" action="ppaction://noaction">
              <a:snd r:embed="rId17" name="9 U kláštera stojí kámen.wav"/>
            </a:hlinkClick>
            <a:extLst>
              <a:ext uri="{FF2B5EF4-FFF2-40B4-BE49-F238E27FC236}">
                <a16:creationId xmlns:a16="http://schemas.microsoft.com/office/drawing/2014/main" id="{11D91E9E-47A0-14CB-5D63-08C2F10BBA3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592" y="3510926"/>
            <a:ext cx="791271" cy="791271"/>
          </a:xfrm>
          <a:prstGeom prst="rect">
            <a:avLst/>
          </a:prstGeom>
        </p:spPr>
      </p:pic>
      <p:pic>
        <p:nvPicPr>
          <p:cNvPr id="55" name="Obrázek 54">
            <a:hlinkClick r:id="" action="ppaction://noaction">
              <a:snd r:embed="rId2" name="12 V nevolickým oudolí.wav"/>
            </a:hlinkClick>
            <a:extLst>
              <a:ext uri="{FF2B5EF4-FFF2-40B4-BE49-F238E27FC236}">
                <a16:creationId xmlns:a16="http://schemas.microsoft.com/office/drawing/2014/main" id="{55CD9196-A497-1EA7-D7B1-C6D4A4282C9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312" y="4650754"/>
            <a:ext cx="791271" cy="791271"/>
          </a:xfrm>
          <a:prstGeom prst="rect">
            <a:avLst/>
          </a:prstGeom>
        </p:spPr>
      </p:pic>
      <p:pic>
        <p:nvPicPr>
          <p:cNvPr id="56" name="Obrázek 55">
            <a:hlinkClick r:id="" action="ppaction://noaction">
              <a:snd r:embed="rId18" name="10 Vzpomínka na Šumavu.wav"/>
            </a:hlinkClick>
            <a:extLst>
              <a:ext uri="{FF2B5EF4-FFF2-40B4-BE49-F238E27FC236}">
                <a16:creationId xmlns:a16="http://schemas.microsoft.com/office/drawing/2014/main" id="{60F73F0A-7DF2-ECD0-CB22-ABF6D55D05F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230" y="4666727"/>
            <a:ext cx="791271" cy="791271"/>
          </a:xfrm>
          <a:prstGeom prst="rect">
            <a:avLst/>
          </a:prstGeom>
        </p:spPr>
      </p:pic>
      <p:sp>
        <p:nvSpPr>
          <p:cNvPr id="57" name="Text Box 47">
            <a:extLst>
              <a:ext uri="{FF2B5EF4-FFF2-40B4-BE49-F238E27FC236}">
                <a16:creationId xmlns:a16="http://schemas.microsoft.com/office/drawing/2014/main" id="{923409B8-1F5E-9E65-BC67-68AF03A171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0892" y="1887139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Bořičská šenkýřka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2" name="Text Box 47">
            <a:extLst>
              <a:ext uri="{FF2B5EF4-FFF2-40B4-BE49-F238E27FC236}">
                <a16:creationId xmlns:a16="http://schemas.microsoft.com/office/drawing/2014/main" id="{91CCF1A6-AABA-1E5B-A11A-CF2FD63E47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3768" y="4226497"/>
            <a:ext cx="125005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U kláštera stojí kámen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3" name="Text Box 47">
            <a:extLst>
              <a:ext uri="{FF2B5EF4-FFF2-40B4-BE49-F238E27FC236}">
                <a16:creationId xmlns:a16="http://schemas.microsoft.com/office/drawing/2014/main" id="{2D4758A6-9B18-CEFD-762E-EDB3B1C89F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5199" y="4159292"/>
            <a:ext cx="129655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Nad Tlumačovem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4" name="Text Box 47">
            <a:extLst>
              <a:ext uri="{FF2B5EF4-FFF2-40B4-BE49-F238E27FC236}">
                <a16:creationId xmlns:a16="http://schemas.microsoft.com/office/drawing/2014/main" id="{696A9CF2-12E5-62B9-AE26-FED85CFF15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6897" y="4200598"/>
            <a:ext cx="120878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Koupil jsem si kozu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5" name="Text Box 47">
            <a:extLst>
              <a:ext uri="{FF2B5EF4-FFF2-40B4-BE49-F238E27FC236}">
                <a16:creationId xmlns:a16="http://schemas.microsoft.com/office/drawing/2014/main" id="{F95B3CE9-162C-61C2-A53F-9B94F1740D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61167" y="5405240"/>
            <a:ext cx="115265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Vzpomínka na Šumavu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6" name="Text Box 47">
            <a:extLst>
              <a:ext uri="{FF2B5EF4-FFF2-40B4-BE49-F238E27FC236}">
                <a16:creationId xmlns:a16="http://schemas.microsoft.com/office/drawing/2014/main" id="{1842ADC1-25CB-60B2-BC91-313B0D52D3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8011" y="5423720"/>
            <a:ext cx="11365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Seznámení</a:t>
            </a:r>
          </a:p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 u kašny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7" name="Text Box 47">
            <a:extLst>
              <a:ext uri="{FF2B5EF4-FFF2-40B4-BE49-F238E27FC236}">
                <a16:creationId xmlns:a16="http://schemas.microsoft.com/office/drawing/2014/main" id="{1CAD65BC-45CC-E5A6-4EE3-F977794A1D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6808" y="5436964"/>
            <a:ext cx="126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V </a:t>
            </a:r>
            <a:r>
              <a:rPr lang="cs-CZ" altLang="cs-CZ" sz="1200" b="1" dirty="0" err="1">
                <a:solidFill>
                  <a:srgbClr val="FFFF00"/>
                </a:solidFill>
              </a:rPr>
              <a:t>nevolickým</a:t>
            </a:r>
            <a:r>
              <a:rPr lang="cs-CZ" altLang="cs-CZ" sz="1200" b="1" dirty="0">
                <a:solidFill>
                  <a:srgbClr val="FFFF00"/>
                </a:solidFill>
              </a:rPr>
              <a:t> </a:t>
            </a:r>
            <a:r>
              <a:rPr lang="cs-CZ" altLang="cs-CZ" sz="1200" b="1" dirty="0" err="1">
                <a:solidFill>
                  <a:srgbClr val="FFFF00"/>
                </a:solidFill>
              </a:rPr>
              <a:t>oudolí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8" name="Text Box 47">
            <a:extLst>
              <a:ext uri="{FF2B5EF4-FFF2-40B4-BE49-F238E27FC236}">
                <a16:creationId xmlns:a16="http://schemas.microsoft.com/office/drawing/2014/main" id="{D4995FBB-52C3-C4E0-2672-794A62442F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00768" y="3049261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Přišel k nám kočí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9" name="Text Box 47">
            <a:extLst>
              <a:ext uri="{FF2B5EF4-FFF2-40B4-BE49-F238E27FC236}">
                <a16:creationId xmlns:a16="http://schemas.microsoft.com/office/drawing/2014/main" id="{1314A3C7-AA9C-DC90-F61F-BB608C1D9E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2966" y="3039690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Hoši od Šumavy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70" name="Text Box 47">
            <a:extLst>
              <a:ext uri="{FF2B5EF4-FFF2-40B4-BE49-F238E27FC236}">
                <a16:creationId xmlns:a16="http://schemas.microsoft.com/office/drawing/2014/main" id="{624DCA54-B7FA-9E07-87BF-28F2638D9A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3548" y="1929052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Šel dráteník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71" name="Text Box 47">
            <a:extLst>
              <a:ext uri="{FF2B5EF4-FFF2-40B4-BE49-F238E27FC236}">
                <a16:creationId xmlns:a16="http://schemas.microsoft.com/office/drawing/2014/main" id="{39591709-4FE4-496A-6FE8-96E166CB52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90513" y="1915250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Trnky brnky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72" name="Text Box 47">
            <a:extLst>
              <a:ext uri="{FF2B5EF4-FFF2-40B4-BE49-F238E27FC236}">
                <a16:creationId xmlns:a16="http://schemas.microsoft.com/office/drawing/2014/main" id="{0326E9DC-8EBB-366F-7E00-87C4A9F24B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7753" y="3063704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Uzounká</a:t>
            </a:r>
          </a:p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cestička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23" name="WordArt 72">
            <a:extLst>
              <a:ext uri="{FF2B5EF4-FFF2-40B4-BE49-F238E27FC236}">
                <a16:creationId xmlns:a16="http://schemas.microsoft.com/office/drawing/2014/main" id="{89131175-EDDF-8FA7-6758-42C22DAB3D87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126924" y="1448578"/>
            <a:ext cx="1459310" cy="120754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24" name="Obrázek 15">
            <a:extLst>
              <a:ext uri="{FF2B5EF4-FFF2-40B4-BE49-F238E27FC236}">
                <a16:creationId xmlns:a16="http://schemas.microsoft.com/office/drawing/2014/main" id="{27A94659-3E88-4342-2325-100EAEF89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394" y="1643752"/>
            <a:ext cx="756370" cy="672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C4AC9CBF-CB39-654A-CB87-70834CD38E9B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8247" y="1276197"/>
            <a:ext cx="741280" cy="741280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DAC33D2F-6301-3771-B6CA-00602AE0A22B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9969" y="1385260"/>
            <a:ext cx="741280" cy="741280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861E84C9-34E9-82EE-569C-1C120EB11A43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6726" y="5206801"/>
            <a:ext cx="741280" cy="741280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6E7450E9-AD1D-DF64-5FFE-C99F6AD48DCC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8619" y="2479715"/>
            <a:ext cx="4187210" cy="3316226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34FCED8A-4132-5D0E-57FA-FA58B3A6D7B5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989" y="5144105"/>
            <a:ext cx="741280" cy="741280"/>
          </a:xfrm>
          <a:prstGeom prst="rect">
            <a:avLst/>
          </a:prstGeom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EC8B994C-7F53-0B9E-00F8-F7FA6D93F913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3949" y="3033084"/>
            <a:ext cx="984569" cy="984569"/>
          </a:xfrm>
          <a:prstGeom prst="rect">
            <a:avLst/>
          </a:prstGeom>
        </p:spPr>
      </p:pic>
      <p:pic>
        <p:nvPicPr>
          <p:cNvPr id="25" name="Obrázek 24">
            <a:extLst>
              <a:ext uri="{FF2B5EF4-FFF2-40B4-BE49-F238E27FC236}">
                <a16:creationId xmlns:a16="http://schemas.microsoft.com/office/drawing/2014/main" id="{FB476D47-33B6-0EB5-9744-B0D9FF14CE5C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404" y="4197315"/>
            <a:ext cx="1319658" cy="832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00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2 V nevolickým oudolí.wav"/>
          </p:stSnd>
        </p:sndAc>
      </p:transition>
    </mc:Choice>
    <mc:Fallback xmlns="">
      <p:transition spd="slow">
        <p:split orient="vert"/>
        <p:sndAc>
          <p:stSnd>
            <p:snd r:embed="rId23" name="12 V nevolickým oudolí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296</TotalTime>
  <Words>59</Words>
  <Application>Microsoft Office PowerPoint</Application>
  <PresentationFormat>Předvádění na obrazovce (4:3)</PresentationFormat>
  <Paragraphs>21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105</cp:revision>
  <dcterms:created xsi:type="dcterms:W3CDTF">2020-02-21T13:54:42Z</dcterms:created>
  <dcterms:modified xsi:type="dcterms:W3CDTF">2023-07-10T14:12:19Z</dcterms:modified>
</cp:coreProperties>
</file>