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image" Target="../media/image12.pn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681EE7D0-3334-4D63-A2B6-D648FE0635A3}"/>
              </a:ext>
            </a:extLst>
          </p:cNvPr>
          <p:cNvSpPr/>
          <p:nvPr/>
        </p:nvSpPr>
        <p:spPr>
          <a:xfrm>
            <a:off x="55418" y="612662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375D4F1-EE0E-FC71-5C4D-582CC8055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988248"/>
            <a:ext cx="3888432" cy="4586763"/>
          </a:xfrm>
          <a:prstGeom prst="rect">
            <a:avLst/>
          </a:prstGeom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6CC24AEB-52A4-A8B5-558C-9DB5C74B5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2" y="1611890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Don't cry tonight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2" name="Picture 55">
            <a:hlinkClick r:id="" action="ppaction://noaction">
              <a:snd r:embed="rId2" name="8 Wherever you go.wav"/>
            </a:hlinkClick>
            <a:extLst>
              <a:ext uri="{FF2B5EF4-FFF2-40B4-BE49-F238E27FC236}">
                <a16:creationId xmlns:a16="http://schemas.microsoft.com/office/drawing/2014/main" id="{23115D94-B6DA-9CD9-DC54-92DB52A710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508277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1 Don't cry tonight.wav"/>
            </a:hlinkClick>
            <a:extLst>
              <a:ext uri="{FF2B5EF4-FFF2-40B4-BE49-F238E27FC236}">
                <a16:creationId xmlns:a16="http://schemas.microsoft.com/office/drawing/2014/main" id="{94871316-4355-D35C-9209-E68C533037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167082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4 Village girl.wav"/>
            </a:hlinkClick>
            <a:extLst>
              <a:ext uri="{FF2B5EF4-FFF2-40B4-BE49-F238E27FC236}">
                <a16:creationId xmlns:a16="http://schemas.microsoft.com/office/drawing/2014/main" id="{007B1188-3460-A3AE-66BD-3FFD50AD4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2 Adrian.wav"/>
            </a:hlinkClick>
            <a:extLst>
              <a:ext uri="{FF2B5EF4-FFF2-40B4-BE49-F238E27FC236}">
                <a16:creationId xmlns:a16="http://schemas.microsoft.com/office/drawing/2014/main" id="{1415AEBF-9DC8-F8C3-23D9-D7A2924BF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3 Style music.wav"/>
            </a:hlinkClick>
            <a:extLst>
              <a:ext uri="{FF2B5EF4-FFF2-40B4-BE49-F238E27FC236}">
                <a16:creationId xmlns:a16="http://schemas.microsoft.com/office/drawing/2014/main" id="{B078F8DD-5CEF-26A5-5503-5C601F2343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5 In the mood.wav"/>
            </a:hlinkClick>
            <a:extLst>
              <a:ext uri="{FF2B5EF4-FFF2-40B4-BE49-F238E27FC236}">
                <a16:creationId xmlns:a16="http://schemas.microsoft.com/office/drawing/2014/main" id="{23AEAC36-DC1E-6A2C-A3E2-B856B45EBB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4" name="6 Music for you.wav"/>
            </a:hlinkClick>
            <a:extLst>
              <a:ext uri="{FF2B5EF4-FFF2-40B4-BE49-F238E27FC236}">
                <a16:creationId xmlns:a16="http://schemas.microsoft.com/office/drawing/2014/main" id="{A19F2185-32AD-AEB3-930A-A6FBB1DE3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5" name="7 We are going home.wav"/>
            </a:hlinkClick>
            <a:extLst>
              <a:ext uri="{FF2B5EF4-FFF2-40B4-BE49-F238E27FC236}">
                <a16:creationId xmlns:a16="http://schemas.microsoft.com/office/drawing/2014/main" id="{A3BC4AE5-D0AF-057A-ABA2-140F44EA4C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46021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5CC00F0F-AF52-687B-9293-2528BA484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371" y="2176939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Adrian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4B0D50CE-B97A-9373-E631-1F8A187E4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113224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Music for you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B9A59F7C-502A-A21C-5C01-68538CFB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545742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We</a:t>
            </a:r>
            <a:r>
              <a:rPr lang="cs-CZ" altLang="cs-CZ" sz="1400" b="1" dirty="0">
                <a:solidFill>
                  <a:srgbClr val="FF0000"/>
                </a:solidFill>
              </a:rPr>
              <a:t> are </a:t>
            </a:r>
            <a:r>
              <a:rPr lang="cs-CZ" altLang="cs-CZ" sz="1400" b="1" dirty="0" err="1">
                <a:solidFill>
                  <a:srgbClr val="FF0000"/>
                </a:solidFill>
              </a:rPr>
              <a:t>going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home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D08C9B8A-A9DF-4D71-2CAC-F92143EE4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5063720"/>
            <a:ext cx="1528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Wherever you go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17228CB0-513C-357F-A2DB-AE58B21D3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1062" y="2661964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Style music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2873C4EE-B9B7-98EC-DAEB-30CD56F4F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6825" y="3160998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Village</a:t>
            </a:r>
            <a:r>
              <a:rPr lang="cs-CZ" altLang="cs-CZ" sz="1400" b="1" dirty="0">
                <a:solidFill>
                  <a:srgbClr val="FF0000"/>
                </a:solidFill>
              </a:rPr>
              <a:t> girl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E69CE8A9-DD57-1F93-9C91-F7888485B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6880" y="3645437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In the mood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2C0722C8-A201-0F45-5CEA-431D401FA4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8FC6EEA-BBCD-EF63-1EAF-21B53E1CEB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CC8C5EB-967F-0574-5541-3223534EF31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58E2810-E9E6-170B-FAC6-16A3E221F67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6563F31-2A47-26E7-7A68-51D8CD360A62}"/>
              </a:ext>
            </a:extLst>
          </p:cNvPr>
          <p:cNvSpPr/>
          <p:nvPr/>
        </p:nvSpPr>
        <p:spPr>
          <a:xfrm>
            <a:off x="4371892" y="980910"/>
            <a:ext cx="4239304" cy="460833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C1A84700-319A-CE7F-8AC2-C77113EFE7DC}"/>
              </a:ext>
            </a:extLst>
          </p:cNvPr>
          <p:cNvSpPr/>
          <p:nvPr/>
        </p:nvSpPr>
        <p:spPr>
          <a:xfrm>
            <a:off x="1477629" y="978212"/>
            <a:ext cx="619908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Instrumental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Hits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21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B60EB75-6E4C-A942-2923-228DDEDEEBA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482" y="1282989"/>
            <a:ext cx="4800600" cy="5266465"/>
          </a:xfrm>
          <a:prstGeom prst="rect">
            <a:avLst/>
          </a:prstGeom>
        </p:spPr>
      </p:pic>
      <p:sp>
        <p:nvSpPr>
          <p:cNvPr id="12" name="Ovál 11">
            <a:extLst>
              <a:ext uri="{FF2B5EF4-FFF2-40B4-BE49-F238E27FC236}">
                <a16:creationId xmlns:a16="http://schemas.microsoft.com/office/drawing/2014/main" id="{6C285A49-F078-D6E4-743B-BD393EED2178}"/>
              </a:ext>
            </a:extLst>
          </p:cNvPr>
          <p:cNvSpPr/>
          <p:nvPr/>
        </p:nvSpPr>
        <p:spPr>
          <a:xfrm>
            <a:off x="4716018" y="2065676"/>
            <a:ext cx="2433887" cy="14278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ectangle 21">
            <a:extLst>
              <a:ext uri="{FF2B5EF4-FFF2-40B4-BE49-F238E27FC236}">
                <a16:creationId xmlns:a16="http://schemas.microsoft.com/office/drawing/2014/main" id="{DD32804A-3318-338E-5088-8F8DE273C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804" y="1002477"/>
            <a:ext cx="8089153" cy="458676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3" name="Picture 53">
            <a:extLst>
              <a:ext uri="{FF2B5EF4-FFF2-40B4-BE49-F238E27FC236}">
                <a16:creationId xmlns:a16="http://schemas.microsoft.com/office/drawing/2014/main" id="{5A95E6FC-C3ED-1019-9DC3-CE15BE7D5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799" y="1142461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3">
            <a:extLst>
              <a:ext uri="{FF2B5EF4-FFF2-40B4-BE49-F238E27FC236}">
                <a16:creationId xmlns:a16="http://schemas.microsoft.com/office/drawing/2014/main" id="{CD703142-55CE-844C-7FCF-A22C53D15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971" y="1123950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53">
            <a:extLst>
              <a:ext uri="{FF2B5EF4-FFF2-40B4-BE49-F238E27FC236}">
                <a16:creationId xmlns:a16="http://schemas.microsoft.com/office/drawing/2014/main" id="{3119F1E8-2A2B-79CD-EF37-309FD5A9C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8" y="1171584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53">
            <a:extLst>
              <a:ext uri="{FF2B5EF4-FFF2-40B4-BE49-F238E27FC236}">
                <a16:creationId xmlns:a16="http://schemas.microsoft.com/office/drawing/2014/main" id="{E40D5F65-923D-14F1-C39B-154B292DC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41" y="1165226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53">
            <a:extLst>
              <a:ext uri="{FF2B5EF4-FFF2-40B4-BE49-F238E27FC236}">
                <a16:creationId xmlns:a16="http://schemas.microsoft.com/office/drawing/2014/main" id="{D40B51A4-F4B7-1CE0-97D1-F57D1D95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3" y="1220278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53">
            <a:extLst>
              <a:ext uri="{FF2B5EF4-FFF2-40B4-BE49-F238E27FC236}">
                <a16:creationId xmlns:a16="http://schemas.microsoft.com/office/drawing/2014/main" id="{BBDBE1E4-C03D-EE4F-05B8-E5B1F5835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076" y="1216187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WordArt 72">
            <a:extLst>
              <a:ext uri="{FF2B5EF4-FFF2-40B4-BE49-F238E27FC236}">
                <a16:creationId xmlns:a16="http://schemas.microsoft.com/office/drawing/2014/main" id="{56560CA6-4493-6583-2E1A-CBD02F320E5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449715" y="4015372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0" name="AutoShape 6" descr="1 - kolo - gif">
            <a:extLst>
              <a:ext uri="{FF2B5EF4-FFF2-40B4-BE49-F238E27FC236}">
                <a16:creationId xmlns:a16="http://schemas.microsoft.com/office/drawing/2014/main" id="{1DE66138-2C9B-EA1E-5138-EE4995629C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2666" y="4263010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73DB3642-0B41-117C-16B1-063868CBC68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162" y="2135110"/>
            <a:ext cx="1376368" cy="124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30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8 Wherever you go.wav"/>
          </p:stSnd>
        </p:sndAc>
      </p:transition>
    </mc:Choice>
    <mc:Fallback>
      <p:transition spd="slow" advClick="0">
        <p:split orient="vert"/>
        <p:sndAc>
          <p:stSnd>
            <p:snd r:embed="rId2" name="8 Wherever you 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49" grpId="0"/>
      <p:bldP spid="5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42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2023-07-11T11:20:48Z</dcterms:modified>
</cp:coreProperties>
</file>