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6" r:id="rId31"/>
    <p:sldId id="315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5A0EF61-4137-F342-4C10-6029BDED12FE}"/>
              </a:ext>
            </a:extLst>
          </p:cNvPr>
          <p:cNvSpPr/>
          <p:nvPr/>
        </p:nvSpPr>
        <p:spPr>
          <a:xfrm>
            <a:off x="13855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Camions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3C5DE5-80EC-27F0-64B6-5E69FF5E5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88FD7F6F-2A50-A970-C8F3-A716B357420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23A9A9C6-2A61-1859-D2F7-CC62A46F36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ounds like a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ounds like a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4E5CFA-21A4-23C4-E911-A2A439A2A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CC790149-39F3-4514-BB14-3064A9B41CF3}"/>
              </a:ext>
            </a:extLst>
          </p:cNvPr>
          <p:cNvSpPr/>
          <p:nvPr/>
        </p:nvSpPr>
        <p:spPr>
          <a:xfrm>
            <a:off x="7896200" y="4862770"/>
            <a:ext cx="367240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Camions</a:t>
            </a:r>
            <a:endParaRPr lang="cs-CZ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5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3340C8-9A0A-3794-F45D-C4FA37154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16EC4D-ED5A-42BF-D497-B60AB2716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262A91-1AED-6309-DEE7-21F169D7C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D519C3-37E5-25B8-4C0E-03A5FF285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6F165C-BBF0-04E3-CF81-5BDAD8A347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1149B9-7E9F-0E4C-CF5C-27D211F44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B43EB1-7B86-8545-2261-C021E02F4A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E4B6BD-1A30-4475-FC38-BDE5ECAC3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7B81D0-4EBB-37CE-8A1E-23C8908F1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D53BC1-CA17-37A4-BDDF-9EC14424F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7D9749-8665-0F32-A1C3-079BB8EB4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2C4EE9-1A61-6724-72E0-98683EDF42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E15E82-9056-6AF5-C4DF-95CE7D46C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57C9A8-5E40-1BB0-4331-6C8D5DEBE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2EA279-5523-73F5-6B51-1B33E66FA1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A8D941-9B13-B396-F32E-DF9F9CF6D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09FC78-2D96-3BEA-544C-76848659F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DD97AD-29FA-4299-E469-3C27DA89D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46786C-B6E5-FA65-932B-9E14261CD0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29B8F19-53B2-BF17-911D-B461B7B1ED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ABF96F-E58B-BCF5-6DCF-AEF05EBCD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68B47A-54E5-9F9E-ED05-E36A6686F6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1B48B6-9659-0090-935A-EFB1B6F52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85DE1-F528-BDB1-D4D9-9AFF8A520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D06098-D60C-D36D-CE62-35EFCC40D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676F26-5D41-B0D8-E3BA-BBEE77359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7A5C50-F48A-CDCF-0BE9-BBF1BE088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BF0A73-FD02-9987-E6EB-29446A617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048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8A14F6-9294-FB7E-79C1-E4159D8F5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6895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3640AEA-71B7-CB57-6FEB-83C06304F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B0B7233-7289-108E-8A67-18C5A04766C9}"/>
              </a:ext>
            </a:extLst>
          </p:cNvPr>
          <p:cNvSpPr/>
          <p:nvPr/>
        </p:nvSpPr>
        <p:spPr>
          <a:xfrm>
            <a:off x="-309264" y="1124744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286</TotalTime>
  <Words>30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2023-07-10T19:49:19Z</dcterms:modified>
</cp:coreProperties>
</file>