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5" r:id="rId16"/>
    <p:sldId id="294" r:id="rId17"/>
    <p:sldId id="307" r:id="rId18"/>
    <p:sldId id="306" r:id="rId19"/>
    <p:sldId id="305" r:id="rId20"/>
    <p:sldId id="304" r:id="rId21"/>
    <p:sldId id="310" r:id="rId22"/>
    <p:sldId id="309" r:id="rId23"/>
    <p:sldId id="312" r:id="rId24"/>
    <p:sldId id="311" r:id="rId25"/>
    <p:sldId id="313" r:id="rId26"/>
    <p:sldId id="317" r:id="rId27"/>
    <p:sldId id="316" r:id="rId28"/>
    <p:sldId id="315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9" autoAdjust="0"/>
    <p:restoredTop sz="94660"/>
  </p:normalViewPr>
  <p:slideViewPr>
    <p:cSldViewPr>
      <p:cViewPr varScale="1">
        <p:scale>
          <a:sx n="63" d="100"/>
          <a:sy n="63" d="100"/>
        </p:scale>
        <p:origin x="49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8973853-7110-46A1-3CCD-27CBE833B305}"/>
              </a:ext>
            </a:extLst>
          </p:cNvPr>
          <p:cNvSpPr/>
          <p:nvPr/>
        </p:nvSpPr>
        <p:spPr>
          <a:xfrm>
            <a:off x="0" y="1214518"/>
            <a:ext cx="12192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Toulky přírodou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48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Wandering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nature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Separation.wav"/>
            </a:hlinkClick>
            <a:extLst>
              <a:ext uri="{FF2B5EF4-FFF2-40B4-BE49-F238E27FC236}">
                <a16:creationId xmlns:a16="http://schemas.microsoft.com/office/drawing/2014/main" id="{37F92860-FEEA-8911-9FB4-27405DCA54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944" y="476672"/>
            <a:ext cx="811133" cy="71570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67FAED4-E8F9-5432-4375-BD040ED185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E8C98F18-36DB-88D7-DCB3-5C93205AFA1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583832" y="834525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A35DD4A9-7AF1-436A-C904-580EAA89DE1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924468" y="20705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Separation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Separa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712C67C-0F6E-8322-1997-6817F083FEBA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94468716-5755-9BA1-E56A-F2F402865C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7" y="5902334"/>
            <a:ext cx="12180409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Wandering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Dolende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aard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Wandern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Errance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Naturalesa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Natureza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Rătăcind</a:t>
            </a:r>
            <a:r>
              <a:rPr lang="cs-CZ" altLang="cs-CZ" sz="2000" b="1" dirty="0">
                <a:solidFill>
                  <a:srgbClr val="FF0000"/>
                </a:solidFill>
              </a:rPr>
              <a:t> natura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Wędrowny</a:t>
            </a:r>
            <a:r>
              <a:rPr lang="cs-CZ" altLang="cs-CZ" sz="2000" b="1" dirty="0">
                <a:solidFill>
                  <a:srgbClr val="FF0000"/>
                </a:solidFill>
              </a:rPr>
              <a:t> charakter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Barangolás</a:t>
            </a:r>
            <a:r>
              <a:rPr lang="cs-CZ" altLang="cs-CZ" sz="2000" b="1" dirty="0">
                <a:solidFill>
                  <a:srgbClr val="FF0000"/>
                </a:solidFill>
              </a:rPr>
              <a:t> a </a:t>
            </a:r>
            <a:r>
              <a:rPr lang="cs-CZ" altLang="cs-CZ" sz="2000" b="1" dirty="0" err="1">
                <a:solidFill>
                  <a:srgbClr val="FF0000"/>
                </a:solidFill>
              </a:rPr>
              <a:t>természet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Περι</a:t>
            </a:r>
            <a:r>
              <a:rPr lang="cs-CZ" altLang="cs-CZ" sz="2000" b="1" dirty="0">
                <a:solidFill>
                  <a:srgbClr val="FF0000"/>
                </a:solidFill>
              </a:rPr>
              <a:t>πλάνηση φύση</a:t>
            </a:r>
          </a:p>
        </p:txBody>
      </p:sp>
      <p:pic>
        <p:nvPicPr>
          <p:cNvPr id="4" name="Picture 11">
            <a:extLst>
              <a:ext uri="{FF2B5EF4-FFF2-40B4-BE49-F238E27FC236}">
                <a16:creationId xmlns:a16="http://schemas.microsoft.com/office/drawing/2014/main" id="{42499949-4E9B-5739-4608-261F958029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66810"/>
            <a:ext cx="10801200" cy="543552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FF6BA08B-9190-B0DD-1D7D-372A84725869}"/>
              </a:ext>
            </a:extLst>
          </p:cNvPr>
          <p:cNvSpPr/>
          <p:nvPr/>
        </p:nvSpPr>
        <p:spPr>
          <a:xfrm>
            <a:off x="1415480" y="5157192"/>
            <a:ext cx="7848872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Toulky přírodou  48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947F53C-6C4A-97AA-EA53-3A912C424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89F260-A496-5734-8B4F-AC72398CD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1BC1E0-A4F7-7704-CD4C-60C2B6E755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6F0291A-8D21-569C-D48E-A802087CB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466034B-991F-B232-C79C-FBAB00455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F0B4FD-0284-7966-647B-BB8D9EB58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CA02A86-0A80-0041-52A7-18B8A1E390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49EC25E-F98D-E48F-4E72-6A57E1BBD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EC9E983-FA0B-5A7E-3627-CFB3B3CC1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4FE157F-7494-948B-CE6D-FDA7CF4AF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39751CB-0BD9-7BCD-7A90-EF4D2E44E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4FDD3E-0B74-EC78-3D2F-63C5AAA20C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E7F951-A508-AF2C-7022-6C56DB9A32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F4B6D5-6806-DF39-4733-543F8B6BC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BE9DD91-2694-405A-B5CE-0FD5E374B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3DCB14-1AD1-CEB8-74EF-E053C967F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91A8E4-D652-D60B-417B-DD8208363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123D34-DEC6-EBEB-A715-BE6D00B33B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FA193B-0460-8CD6-C109-120C041AE4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E6B08A-F0A0-0EC4-C9BF-03F75EF9DE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58D427-81F9-5DBE-1D05-1F119D48AC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E21228-A027-D922-2EB2-B960F89DBB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4B7930-6435-D035-E8F4-DC6BC44A86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628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C3E15A-8190-ED89-5DD7-DA1BD79E0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1473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2EDD31-FF85-2227-3EA7-8926BAACF4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3508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9B4850-22B2-9118-9A82-6F09CB280D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EED34F-8A01-3D23-06A7-CB2C3FD4DC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C45161B-F8F7-D0CA-9512-473A3B435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2DF91BA-DBBE-0C3F-B08D-C4D166E8FD15}"/>
              </a:ext>
            </a:extLst>
          </p:cNvPr>
          <p:cNvSpPr/>
          <p:nvPr/>
        </p:nvSpPr>
        <p:spPr>
          <a:xfrm>
            <a:off x="911424" y="487257"/>
            <a:ext cx="259228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343</TotalTime>
  <Words>59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Tahoma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2023-07-08T18:21:04Z</dcterms:modified>
</cp:coreProperties>
</file>