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80" r:id="rId4"/>
    <p:sldId id="281" r:id="rId5"/>
    <p:sldId id="273" r:id="rId6"/>
    <p:sldId id="286" r:id="rId7"/>
    <p:sldId id="292" r:id="rId8"/>
    <p:sldId id="285" r:id="rId9"/>
    <p:sldId id="287" r:id="rId10"/>
    <p:sldId id="288" r:id="rId11"/>
    <p:sldId id="263" r:id="rId12"/>
    <p:sldId id="300" r:id="rId13"/>
    <p:sldId id="298" r:id="rId14"/>
    <p:sldId id="299" r:id="rId15"/>
    <p:sldId id="297" r:id="rId16"/>
    <p:sldId id="295" r:id="rId17"/>
    <p:sldId id="296" r:id="rId18"/>
    <p:sldId id="294" r:id="rId19"/>
    <p:sldId id="293" r:id="rId20"/>
    <p:sldId id="279" r:id="rId21"/>
    <p:sldId id="278" r:id="rId22"/>
    <p:sldId id="302" r:id="rId23"/>
    <p:sldId id="277" r:id="rId24"/>
    <p:sldId id="290" r:id="rId25"/>
    <p:sldId id="301" r:id="rId26"/>
    <p:sldId id="276" r:id="rId27"/>
    <p:sldId id="271" r:id="rId28"/>
    <p:sldId id="283" r:id="rId29"/>
    <p:sldId id="284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589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91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  <p:sldLayoutId id="214748367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A8BC1F1-4F33-9F10-A9F6-6F8CAF2B98CD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66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58D326-3D2B-403E-BE77-7374BD318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0775CA8-E695-4111-AD3C-C5296371559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05129" y="917717"/>
            <a:ext cx="2602639" cy="99911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BC43C8F-8D17-44F9-8F56-F808DD2A64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10467" y="2089775"/>
            <a:ext cx="1837261" cy="61914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ED99622-86D6-40B1-BF13-61E9A344C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hlinkClick r:id="" action="ppaction://noaction">
              <a:snd r:embed="rId2" name="Ein Mädchen.wav"/>
            </a:hlinkClick>
            <a:extLst>
              <a:ext uri="{FF2B5EF4-FFF2-40B4-BE49-F238E27FC236}">
                <a16:creationId xmlns:a16="http://schemas.microsoft.com/office/drawing/2014/main" id="{2445BDA0-A073-A35A-04F3-FABE773C4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1429028"/>
            <a:ext cx="581424" cy="48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0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Ein Mädchen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5" name="Ein Mädch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E5ADD4C-6E55-4083-B95B-7B1D0C0CE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Alemanha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Németország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EA59C5F-3D0C-4362-B96B-4E1FCD22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442541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68833EC-2721-4CE3-8B9A-0555CC055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4254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3C14166-32E9-4338-A658-BE406F01FD70}"/>
              </a:ext>
            </a:extLst>
          </p:cNvPr>
          <p:cNvSpPr/>
          <p:nvPr/>
        </p:nvSpPr>
        <p:spPr>
          <a:xfrm>
            <a:off x="468997" y="643460"/>
            <a:ext cx="4042827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66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28FCE6B-F429-401B-BD09-ADD3C4534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234EAF-29B0-407A-8F1A-2B26923AC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C0ED12B-86AB-475D-8E44-053F565BF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8427FCF-9C4C-42E3-8753-7B065C697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BBF7F1-0D5F-4947-BA04-8ACF3DCD6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4B1AB3A-5AE2-4F0A-BE58-CD501D319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57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0CB91C-7705-43D5-8992-521A4F946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2A28D7-FB5A-41F5-A1EC-8488FE0EF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5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4C4E53-7381-4CBC-91E9-F782BA77A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934556-072E-4CBE-A889-1B7951C7B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73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366755-21F4-4876-8289-D4F84233E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E1C0E5-FB2C-48FA-B00E-D0316621D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71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50B29A-5160-4248-8176-A56AD7F98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A1C3EC-24FC-4F70-A8E5-FB284B70D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64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D5E0B8-E3AA-44BF-81E3-E6BCA61C3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36303FD-ED7B-4DD2-BEFB-5E26E2B4D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6FA2F2-4524-4D65-9400-4E1ECC6E4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6303FE-769F-4659-9CC2-BB7E37D00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56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F85774-1BEB-4C17-A83B-3B006E4D8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0A5852-2133-4FA2-94E9-10668D506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3E40E6-688E-4276-82C8-B84947661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3C51D2-5AD8-4015-BA94-D2770AAB7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73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6FDC49-88C1-48AD-9AE5-02C6A751E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16" y="643466"/>
            <a:ext cx="1090461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EA2FCB-0A07-4972-B9CB-E0B602316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94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9C6FCC-6B00-4362-947D-FF7D73D15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9756C0-F1C5-445F-B319-9BE53BEA7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85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4123F0-CC78-486A-89F9-DF57A9869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4244"/>
            <a:ext cx="10905065" cy="556028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0B06DB-1924-4D96-8932-D84F51B5A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028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4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AFF8895-4A89-4066-A227-B907AE155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4807F7-05E5-404A-A19D-6FF09010E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11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C3D1EE-8680-402F-95EE-89B1CC410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4FAEBF-BDEB-4B8F-BA41-B47AB4E5B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22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19C1F8-B938-4586-B1BA-9764A5AF9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7A9008-DFDA-4533-B6CA-743218210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DE5157-CC4A-4025-A866-508B9BF0D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B64674-15BF-46DA-9DDF-44EB342577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9BA4BD-CD2E-4153-8F80-4C16E08C5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46364B-FB9E-4EDA-BB1F-DF2754284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6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AE022F-FD0D-4103-AA62-E282FE006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33A612-92D6-4007-B0C4-FCBB45555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AED8B8-8B55-4118-9D97-A8F314570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ACE0EF-6CA3-463C-AAA9-491673731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55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E7E16C-2D2B-4496-81E4-FDEF9E4E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EED61EC-A00D-4D94-A4CA-5454D392B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84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884262-9AEC-468B-8C36-FB078B36C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D9ABC0-FFDC-41E8-B73E-92034946B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39F825-0844-4F44-90BD-6956C91F9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C6EC11-55FC-4683-AA2D-C4F856EE5D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B553276-FED7-41D3-89A6-BD927C5CC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13E51AC-9DB8-4548-AEE5-814FAA8C0C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76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44ED84-3D9B-4EBB-8838-E0F11E330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9FE3BB-23B0-410B-A865-CE1CD7B1CD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72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49F0C24-4DA7-F976-C0AD-4E62BDE9D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905064" cy="57478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6D3B3DC-4ED0-0403-3166-B9C47F0912DF}"/>
              </a:ext>
            </a:extLst>
          </p:cNvPr>
          <p:cNvSpPr/>
          <p:nvPr/>
        </p:nvSpPr>
        <p:spPr>
          <a:xfrm>
            <a:off x="3503712" y="54868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</TotalTime>
  <Words>50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2023-07-08T15:32:33Z</dcterms:modified>
</cp:coreProperties>
</file>