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264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19" r:id="rId24"/>
    <p:sldId id="304" r:id="rId25"/>
    <p:sldId id="310" r:id="rId26"/>
    <p:sldId id="309" r:id="rId27"/>
    <p:sldId id="312" r:id="rId28"/>
    <p:sldId id="311" r:id="rId29"/>
    <p:sldId id="313" r:id="rId30"/>
    <p:sldId id="318" r:id="rId31"/>
    <p:sldId id="317" r:id="rId32"/>
    <p:sldId id="316" r:id="rId33"/>
    <p:sldId id="315" r:id="rId34"/>
    <p:sldId id="308" r:id="rId35"/>
    <p:sldId id="303" r:id="rId36"/>
    <p:sldId id="314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94F2EEE-2528-4C4D-11E8-3C4FF7670D53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168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3ACBAE-426E-5490-09D3-36617F98CC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4825"/>
            <a:ext cx="10801200" cy="584835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408E0DA-8FD8-D07D-0E87-D22A7783047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88287" y="255084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F4C28157-3653-68BF-17F0-A6B5FEFE5B1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28923" y="393121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ove has two wing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Love has two wing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642E805-FC9E-423B-8E1D-0DA7F5424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0E8348F-51F9-905C-C1C6-1D27D118AD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E37F298-F671-9836-A574-8DBACD8C5473}"/>
              </a:ext>
            </a:extLst>
          </p:cNvPr>
          <p:cNvSpPr/>
          <p:nvPr/>
        </p:nvSpPr>
        <p:spPr>
          <a:xfrm>
            <a:off x="8544272" y="1052736"/>
            <a:ext cx="284431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168</a:t>
            </a:r>
            <a:endParaRPr lang="es-ES" sz="44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EBD002-871C-6C02-7626-A04969E8A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70B755-C873-15C5-E6E3-880F4FAD1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0E4DB7-1EE0-7F16-8E08-D816B8640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13D642-A008-8FDE-18A9-E5DAC68F8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2D1147-0E1B-B8A5-08A3-9A6516440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98A05C-4ADE-9449-1CB3-64859FC94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0FEC91-64D0-973E-5F2D-C97443152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EE1BA3-1532-D334-20D6-82E708F36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189D19-085B-E019-6B01-60555B4C46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41094D-6E9B-3776-1367-480929B63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6A8A04-0FE8-3C64-CDFA-ED7389A8E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00C0EA-1014-FDB9-04D7-A2874A6B5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2BE355D-DED1-7D03-A67E-CAF1F2D10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81221" y="6155290"/>
            <a:ext cx="1164583" cy="370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77ACE2-BBE9-946E-66DF-2F4698CC0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B4B0B0-20EF-20C9-2A20-35C5489C9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31EFAB-5F09-7C3E-5170-28E1F7F9D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75CE04-68B3-432D-D46D-79202276F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6CD6C1-A41B-1E52-067A-9357EE61C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3F5886-DCD2-6D6E-04D6-44B3AD46F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B48823-2CFA-5A22-79B1-608F3D4F7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DFEA30-56E5-8190-7C84-F9CE5C558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875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9D8E87-F938-5298-A48F-AF4A7606D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A51AC6-3541-506F-3A92-92EC2A34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FDC17E-C176-58A0-216E-7ADB0C5D1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124D03-F322-34A8-84EB-251ACD30F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742C5F-9E67-E058-5ACC-E226FF994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05A322-023F-FF65-C2A8-3C3A8A66D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E255FB-0D4C-83D6-FDE6-BFAFDED28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6992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578286-9A2F-E9F0-9248-9BA3AB87E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075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25CC38-E163-3D7B-F104-B961A216E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3580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C9A332-49A6-8F6F-A5F0-BC2C6BAC4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035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30A887-94A3-6480-2DDB-180C143D1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79F6D4-69C0-B3CB-23F5-AA514D0C99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B7245C1-5EE1-CB41-0CA7-2DB7C822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F8C3C43-C0BE-8C53-390C-92304AEA99F3}"/>
              </a:ext>
            </a:extLst>
          </p:cNvPr>
          <p:cNvSpPr/>
          <p:nvPr/>
        </p:nvSpPr>
        <p:spPr>
          <a:xfrm>
            <a:off x="7680176" y="1124744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32</Words>
  <Application>Microsoft Office PowerPoint</Application>
  <PresentationFormat>Širokoúhlá obrazovka</PresentationFormat>
  <Paragraphs>12</Paragraphs>
  <Slides>36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2023-07-06T09:36:22Z</dcterms:modified>
</cp:coreProperties>
</file>