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audio" Target="../media/audio6.wav"/><Relationship Id="rId1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5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1E2FA461-D5B3-BAF6-26A9-FCE75C042D08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825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6CE89315-9ABF-4E16-B461-C4C418CB5D1C}"/>
              </a:ext>
            </a:extLst>
          </p:cNvPr>
          <p:cNvSpPr/>
          <p:nvPr/>
        </p:nvSpPr>
        <p:spPr>
          <a:xfrm>
            <a:off x="337705" y="1152730"/>
            <a:ext cx="846859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Chansons</a:t>
            </a:r>
            <a:r>
              <a:rPr lang="cs-CZ" sz="40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françaises</a:t>
            </a:r>
            <a:r>
              <a:rPr lang="cs-CZ" sz="40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3</a:t>
            </a:r>
            <a:endParaRPr lang="es-ES" sz="40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4" name="AutoShape 32">
            <a:hlinkClick r:id="" action="ppaction://noaction">
              <a:snd r:embed="rId7" name="1 L'heure bleue.wav"/>
            </a:hlinkClick>
            <a:extLst>
              <a:ext uri="{FF2B5EF4-FFF2-40B4-BE49-F238E27FC236}">
                <a16:creationId xmlns:a16="http://schemas.microsoft.com/office/drawing/2014/main" id="{AF159173-B87F-4F24-9CA3-56099DE76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210" y="1924198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5" name="AutoShape 32">
            <a:hlinkClick r:id="" action="ppaction://noaction">
              <a:snd r:embed="rId2" name="8 Hier Encore.wav"/>
            </a:hlinkClick>
            <a:extLst>
              <a:ext uri="{FF2B5EF4-FFF2-40B4-BE49-F238E27FC236}">
                <a16:creationId xmlns:a16="http://schemas.microsoft.com/office/drawing/2014/main" id="{7A7DA94C-712A-440B-AA70-E070E7AFB2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0131" y="1950475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6" name="Picture 31">
            <a:extLst>
              <a:ext uri="{FF2B5EF4-FFF2-40B4-BE49-F238E27FC236}">
                <a16:creationId xmlns:a16="http://schemas.microsoft.com/office/drawing/2014/main" id="{8D1A92C3-0C1E-4FCE-A788-28456DC1A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122" y="1136696"/>
            <a:ext cx="4955094" cy="493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AutoShape 32">
            <a:hlinkClick r:id="" action="ppaction://noaction">
              <a:snd r:embed="rId10" name="4 Ma Villageoise.wav"/>
            </a:hlinkClick>
            <a:extLst>
              <a:ext uri="{FF2B5EF4-FFF2-40B4-BE49-F238E27FC236}">
                <a16:creationId xmlns:a16="http://schemas.microsoft.com/office/drawing/2014/main" id="{53CDF8AD-8DE6-4F51-8720-D307421979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577" y="4702542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2" name="AutoShape 32">
            <a:hlinkClick r:id="" action="ppaction://noaction">
              <a:snd r:embed="rId11" name="2 La rue de notre amour.wav"/>
            </a:hlinkClick>
            <a:extLst>
              <a:ext uri="{FF2B5EF4-FFF2-40B4-BE49-F238E27FC236}">
                <a16:creationId xmlns:a16="http://schemas.microsoft.com/office/drawing/2014/main" id="{CC995C1D-4BC8-4C35-95CF-03246CB31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060" y="2883509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3" name="AutoShape 32">
            <a:hlinkClick r:id="" action="ppaction://noaction">
              <a:snd r:embed="rId12" name="3 Rends l'amour.wav"/>
            </a:hlinkClick>
            <a:extLst>
              <a:ext uri="{FF2B5EF4-FFF2-40B4-BE49-F238E27FC236}">
                <a16:creationId xmlns:a16="http://schemas.microsoft.com/office/drawing/2014/main" id="{2EFBCF82-0440-433E-8870-6E26C02C1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060" y="3815844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4" name="AutoShape 32">
            <a:hlinkClick r:id="" action="ppaction://noaction">
              <a:snd r:embed="rId13" name="7 Le train.wav"/>
            </a:hlinkClick>
            <a:extLst>
              <a:ext uri="{FF2B5EF4-FFF2-40B4-BE49-F238E27FC236}">
                <a16:creationId xmlns:a16="http://schemas.microsoft.com/office/drawing/2014/main" id="{5A20EBD2-A877-414C-BD8A-1F4610026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6953" y="2883508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5" name="AutoShape 32">
            <a:hlinkClick r:id="" action="ppaction://noaction">
              <a:snd r:embed="rId14" name="6 La fauvette Tyrolienne.wav"/>
            </a:hlinkClick>
            <a:extLst>
              <a:ext uri="{FF2B5EF4-FFF2-40B4-BE49-F238E27FC236}">
                <a16:creationId xmlns:a16="http://schemas.microsoft.com/office/drawing/2014/main" id="{3E501D11-4B87-4CA2-BB4D-1C7A7C6089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1184" y="3815844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6" name="AutoShape 32">
            <a:hlinkClick r:id="" action="ppaction://noaction">
              <a:snd r:embed="rId15" name="5 Les joues roses.wav"/>
            </a:hlinkClick>
            <a:extLst>
              <a:ext uri="{FF2B5EF4-FFF2-40B4-BE49-F238E27FC236}">
                <a16:creationId xmlns:a16="http://schemas.microsoft.com/office/drawing/2014/main" id="{2BB6439E-DA81-4A04-8AA3-6A126D4C4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1184" y="4681604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0DEC3A58-0786-45FF-B673-9D6F56B48981}"/>
              </a:ext>
            </a:extLst>
          </p:cNvPr>
          <p:cNvSpPr txBox="1"/>
          <p:nvPr/>
        </p:nvSpPr>
        <p:spPr>
          <a:xfrm>
            <a:off x="1779572" y="2759176"/>
            <a:ext cx="108785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>
                <a:solidFill>
                  <a:srgbClr val="6F075B"/>
                </a:solidFill>
              </a:rPr>
              <a:t>La rue de notre amour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9BF5BDB1-7C63-44D7-9CB4-1FD883756550}"/>
              </a:ext>
            </a:extLst>
          </p:cNvPr>
          <p:cNvSpPr txBox="1"/>
          <p:nvPr/>
        </p:nvSpPr>
        <p:spPr>
          <a:xfrm>
            <a:off x="1745107" y="1997994"/>
            <a:ext cx="13084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L'heure</a:t>
            </a:r>
            <a:endParaRPr lang="cs-CZ" dirty="0">
              <a:solidFill>
                <a:srgbClr val="6F075B"/>
              </a:solidFill>
            </a:endParaRPr>
          </a:p>
          <a:p>
            <a:r>
              <a:rPr lang="cs-CZ" dirty="0">
                <a:solidFill>
                  <a:srgbClr val="6F075B"/>
                </a:solidFill>
              </a:rPr>
              <a:t>  </a:t>
            </a:r>
            <a:r>
              <a:rPr lang="cs-CZ" dirty="0" err="1">
                <a:solidFill>
                  <a:srgbClr val="6F075B"/>
                </a:solidFill>
              </a:rPr>
              <a:t>bleue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1EA43B3F-BDBC-4407-9E74-A5599790779E}"/>
              </a:ext>
            </a:extLst>
          </p:cNvPr>
          <p:cNvSpPr txBox="1"/>
          <p:nvPr/>
        </p:nvSpPr>
        <p:spPr>
          <a:xfrm>
            <a:off x="1626607" y="4688135"/>
            <a:ext cx="13925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6F075B"/>
                </a:solidFill>
              </a:rPr>
              <a:t>     </a:t>
            </a:r>
            <a:r>
              <a:rPr lang="cs-CZ" dirty="0" err="1">
                <a:solidFill>
                  <a:srgbClr val="6F075B"/>
                </a:solidFill>
              </a:rPr>
              <a:t>Ma</a:t>
            </a:r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cs-CZ" dirty="0" err="1">
                <a:solidFill>
                  <a:srgbClr val="6F075B"/>
                </a:solidFill>
              </a:rPr>
              <a:t>Villageoise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2F0394E4-9290-44F9-8040-FE86E06352A9}"/>
              </a:ext>
            </a:extLst>
          </p:cNvPr>
          <p:cNvSpPr txBox="1"/>
          <p:nvPr/>
        </p:nvSpPr>
        <p:spPr>
          <a:xfrm>
            <a:off x="1802421" y="3815844"/>
            <a:ext cx="12251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Rends l'amour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433FEA47-D24B-4F7F-B77E-A2D364389FB1}"/>
              </a:ext>
            </a:extLst>
          </p:cNvPr>
          <p:cNvSpPr txBox="1"/>
          <p:nvPr/>
        </p:nvSpPr>
        <p:spPr>
          <a:xfrm>
            <a:off x="6190793" y="2034744"/>
            <a:ext cx="10878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6F075B"/>
                </a:solidFill>
              </a:rPr>
              <a:t>   </a:t>
            </a:r>
            <a:r>
              <a:rPr lang="cs-CZ" dirty="0" err="1">
                <a:solidFill>
                  <a:srgbClr val="6F075B"/>
                </a:solidFill>
              </a:rPr>
              <a:t>Hier</a:t>
            </a:r>
            <a:endParaRPr lang="cs-CZ" dirty="0">
              <a:solidFill>
                <a:srgbClr val="6F075B"/>
              </a:solidFill>
            </a:endParaRPr>
          </a:p>
          <a:p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cs-CZ" dirty="0" err="1">
                <a:solidFill>
                  <a:srgbClr val="6F075B"/>
                </a:solidFill>
              </a:rPr>
              <a:t>encore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8D3B97C2-2AC4-4B9E-9C21-4B337219EF4E}"/>
              </a:ext>
            </a:extLst>
          </p:cNvPr>
          <p:cNvSpPr txBox="1"/>
          <p:nvPr/>
        </p:nvSpPr>
        <p:spPr>
          <a:xfrm>
            <a:off x="6234144" y="2991935"/>
            <a:ext cx="10878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 Le train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53402BAC-CF56-4F9C-8AF2-C25AC4D024D1}"/>
              </a:ext>
            </a:extLst>
          </p:cNvPr>
          <p:cNvSpPr txBox="1"/>
          <p:nvPr/>
        </p:nvSpPr>
        <p:spPr>
          <a:xfrm>
            <a:off x="6125528" y="3821378"/>
            <a:ext cx="13177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6F075B"/>
                </a:solidFill>
              </a:rPr>
              <a:t>La </a:t>
            </a:r>
            <a:r>
              <a:rPr lang="cs-CZ" dirty="0" err="1">
                <a:solidFill>
                  <a:srgbClr val="6F075B"/>
                </a:solidFill>
              </a:rPr>
              <a:t>fauvette</a:t>
            </a:r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cs-CZ" dirty="0" err="1">
                <a:solidFill>
                  <a:srgbClr val="6F075B"/>
                </a:solidFill>
              </a:rPr>
              <a:t>Tyrolienne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543E6F76-27D7-4E08-A98F-81DFF142007A}"/>
              </a:ext>
            </a:extLst>
          </p:cNvPr>
          <p:cNvSpPr txBox="1"/>
          <p:nvPr/>
        </p:nvSpPr>
        <p:spPr>
          <a:xfrm>
            <a:off x="6115930" y="4635070"/>
            <a:ext cx="13925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6F075B"/>
                </a:solidFill>
              </a:rPr>
              <a:t>       Les </a:t>
            </a:r>
          </a:p>
          <a:p>
            <a:r>
              <a:rPr lang="cs-CZ" dirty="0" err="1">
                <a:solidFill>
                  <a:srgbClr val="6F075B"/>
                </a:solidFill>
              </a:rPr>
              <a:t>joues</a:t>
            </a:r>
            <a:r>
              <a:rPr lang="cs-CZ" dirty="0">
                <a:solidFill>
                  <a:srgbClr val="6F075B"/>
                </a:solidFill>
              </a:rPr>
              <a:t> </a:t>
            </a:r>
            <a:r>
              <a:rPr lang="cs-CZ" dirty="0" err="1">
                <a:solidFill>
                  <a:srgbClr val="6F075B"/>
                </a:solidFill>
              </a:rPr>
              <a:t>roses</a:t>
            </a:r>
            <a:endParaRPr lang="cs-CZ" dirty="0">
              <a:solidFill>
                <a:srgbClr val="6F075B"/>
              </a:solidFill>
            </a:endParaRPr>
          </a:p>
        </p:txBody>
      </p:sp>
      <p:pic>
        <p:nvPicPr>
          <p:cNvPr id="2" name="Obrázek 15">
            <a:extLst>
              <a:ext uri="{FF2B5EF4-FFF2-40B4-BE49-F238E27FC236}">
                <a16:creationId xmlns:a16="http://schemas.microsoft.com/office/drawing/2014/main" id="{49E1FBF8-F762-BAAD-D510-BA01CD5F2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87" y="1302350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15">
            <a:extLst>
              <a:ext uri="{FF2B5EF4-FFF2-40B4-BE49-F238E27FC236}">
                <a16:creationId xmlns:a16="http://schemas.microsoft.com/office/drawing/2014/main" id="{3DD9AEFC-2CB4-2448-8ECD-069E97AD7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408" y="1288740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0CFCE0C-7B16-48B0-D72C-C43B01272B31}"/>
              </a:ext>
            </a:extLst>
          </p:cNvPr>
          <p:cNvSpPr/>
          <p:nvPr/>
        </p:nvSpPr>
        <p:spPr>
          <a:xfrm>
            <a:off x="0" y="6153680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704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Hier Encore.wav"/>
          </p:stSnd>
        </p:sndAc>
      </p:transition>
    </mc:Choice>
    <mc:Fallback xmlns="">
      <p:transition spd="slow" advClick="0">
        <p:split orient="vert"/>
        <p:sndAc>
          <p:stSnd>
            <p:snd r:embed="rId18" name="8 Hier Encor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298</TotalTime>
  <Words>39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2023-07-06T14:02:12Z</dcterms:modified>
</cp:coreProperties>
</file>