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7F9845-BC52-5DAA-6918-86E4A4E7D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A18C50-43E9-49C8-E38B-DC6AC0816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E19EC7-F613-D3FE-8493-879FF699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01EB-D87B-4455-B289-FBA1A8753720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E7C369-4BF8-D1B6-68A9-296266C4C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4DCA8C-EB6B-96D2-16DB-9FBB7763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6EED-7641-4A6C-99AD-831CC1B1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21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08ECD-F32C-AD64-8E94-E3AE8BFE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F7778B-FD64-C43E-ABEE-93F60AE44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82442B-0D8F-3C24-0354-ABDA4F159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01EB-D87B-4455-B289-FBA1A8753720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A78D51-2C7F-A82D-8194-640DDB5D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6E8CEE-0FC6-9EDF-6C8C-757DE73D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6EED-7641-4A6C-99AD-831CC1B1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13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A35ADD9-DAEE-5512-9EEB-B1A04D39F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125E20-B52B-03B6-63B1-20E6903F9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243BB3-1AC0-E152-FE62-79CBD768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01EB-D87B-4455-B289-FBA1A8753720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0B980B-31D5-CA63-0DF2-139ADF9B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E8738A-3861-20E1-7198-6A65D6547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6EED-7641-4A6C-99AD-831CC1B1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43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D348C5-FABB-7558-CF4A-35A23685C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EE9476-84DC-D0A2-A0EA-0DF8BCE13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62CF4E-B8EE-CD62-AEC0-D891BAE2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01EB-D87B-4455-B289-FBA1A8753720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59EA9D-28BB-14AA-5298-B95ED62F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B9E11-6B85-9031-7A1D-5D8D197A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6EED-7641-4A6C-99AD-831CC1B1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79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F99B3A-C65B-8023-6C8E-2766A137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3AFB33-5E3C-48BD-AFF5-7391C60CE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56DB19-ECC2-F545-735D-8F22908D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01EB-D87B-4455-B289-FBA1A8753720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5CE8FD-E06D-010B-53A2-35BE22DA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2801A8-A771-E236-6415-5CE25869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6EED-7641-4A6C-99AD-831CC1B1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28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BAFC42-B475-92F6-E5D9-77F9114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02538A-9052-4E7B-9629-7B3181A40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8FBC98-E274-FCFC-C750-447191947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B5DB6D-F254-16B9-4A1A-9DBE458C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01EB-D87B-4455-B289-FBA1A8753720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71B2CC-C8C0-F28D-FAB2-75CDDB90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57E7AE-F96E-7DB2-B0A4-DF1DC636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6EED-7641-4A6C-99AD-831CC1B1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37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AA2CBE-3768-1500-BE43-E3D6EB3FA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E6D833-01F4-7BBD-5D5D-439B819E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1B8D0D4-5F97-53BD-2729-F569D474B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66FBE2B-CFB6-4034-0462-3B816CB65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20F4D7F-7F71-7B03-3157-2306DB0EE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2D4E05-8E4D-A15E-7E53-CE52322A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01EB-D87B-4455-B289-FBA1A8753720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30BB80-3E3E-30D9-CF6B-229725A2C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00F2B4F-1D8F-815C-BF5F-BA68912B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6EED-7641-4A6C-99AD-831CC1B1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32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1DE4B-6C56-B888-5BF8-A590B0B3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A8A6FD9-165D-F6FB-7252-E0A8F675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01EB-D87B-4455-B289-FBA1A8753720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D628F3-4EDB-CC77-3794-43B98C7D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35C30C9-BC44-5D66-2EC2-6EEC717C8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6EED-7641-4A6C-99AD-831CC1B1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76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FC1837A-A8E8-8F2F-51DC-22674608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01EB-D87B-4455-B289-FBA1A8753720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5F09D06-F225-9808-2F55-0ACB4724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741033-8440-DAFB-BA88-CEE662888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6EED-7641-4A6C-99AD-831CC1B1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31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9E82B6-BD7C-0EBE-0235-1B83AFA02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6DB647-45E9-7412-3DFB-475B4DFF4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75FEB4-D6EC-AB65-EF51-C07F4850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7F8042-9C00-9320-183A-0D670AA97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01EB-D87B-4455-B289-FBA1A8753720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A3F8DC-C8C4-7E73-AA19-8B4D3DB5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D0416C-93A9-3E37-4EC0-1371D16B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6EED-7641-4A6C-99AD-831CC1B1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0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3D2DB6-B841-7399-A72C-A4ED8331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C859462-E0A4-1069-70F0-18579AEA4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B2B0A1-4B44-9F00-C74D-B53B6AF9C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3FDE16-8E16-001F-F8A1-2DB5E4C8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E01EB-D87B-4455-B289-FBA1A8753720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062F09-6C75-8F9A-864D-627B02F7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37B75B-0B9D-DFD1-BBBB-D2A12618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6EED-7641-4A6C-99AD-831CC1B1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2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0B6823-9C9F-423D-3F74-BA3AA413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D3CB6F-DCDA-8380-B5A7-91F20A78F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BB02E3-A6D6-0941-4AA3-C384682F0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E01EB-D87B-4455-B289-FBA1A8753720}" type="datetimeFigureOut">
              <a:rPr lang="fr-FR" smtClean="0"/>
              <a:t>04/07/2023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27B4C9-0508-B3D9-03A7-52347FF15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A51626-87C1-90D0-6B3D-6B23A083F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56EED-7641-4A6C-99AD-831CC1B1B0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36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2BF62-021D-F147-CFCE-7DAAAE3F0A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628F3F-DB0D-6226-9148-E5B4266446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5263BD-5D40-6183-BD81-27F236643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82" y="106017"/>
            <a:ext cx="4969415" cy="6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6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F8B83-5B55-6377-40EB-2BE32525D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2043A4B-BE2B-5562-93A5-65B78B927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00" y="711000"/>
            <a:ext cx="8154000" cy="5436000"/>
          </a:xfrm>
        </p:spPr>
      </p:pic>
    </p:spTree>
    <p:extLst>
      <p:ext uri="{BB962C8B-B14F-4D97-AF65-F5344CB8AC3E}">
        <p14:creationId xmlns:p14="http://schemas.microsoft.com/office/powerpoint/2010/main" val="136897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CC9BEB-BD2E-F3B2-BD0E-4E070837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36FB832-135D-4D1F-1054-79ABFCAF1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709" y="365125"/>
            <a:ext cx="4859999" cy="6480000"/>
          </a:xfrm>
        </p:spPr>
      </p:pic>
    </p:spTree>
    <p:extLst>
      <p:ext uri="{BB962C8B-B14F-4D97-AF65-F5344CB8AC3E}">
        <p14:creationId xmlns:p14="http://schemas.microsoft.com/office/powerpoint/2010/main" val="338601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136A0-65F4-CB55-3B1B-A16399151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B831206-2F05-05DE-5050-62D1108FF2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610" y="619919"/>
            <a:ext cx="8224757" cy="5472000"/>
          </a:xfrm>
        </p:spPr>
      </p:pic>
    </p:spTree>
    <p:extLst>
      <p:ext uri="{BB962C8B-B14F-4D97-AF65-F5344CB8AC3E}">
        <p14:creationId xmlns:p14="http://schemas.microsoft.com/office/powerpoint/2010/main" val="159486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9B8A0B-B6E8-5F54-D923-4931E1DFC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A521336-D325-2495-416E-A3A8F496B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83" y="1825625"/>
            <a:ext cx="5079633" cy="4351338"/>
          </a:xfrm>
        </p:spPr>
      </p:pic>
    </p:spTree>
    <p:extLst>
      <p:ext uri="{BB962C8B-B14F-4D97-AF65-F5344CB8AC3E}">
        <p14:creationId xmlns:p14="http://schemas.microsoft.com/office/powerpoint/2010/main" val="14351109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somewhere</dc:creator>
  <cp:lastModifiedBy>somewhere</cp:lastModifiedBy>
  <cp:revision>9</cp:revision>
  <dcterms:created xsi:type="dcterms:W3CDTF">2023-07-04T10:20:36Z</dcterms:created>
  <dcterms:modified xsi:type="dcterms:W3CDTF">2023-07-04T17:18:05Z</dcterms:modified>
</cp:coreProperties>
</file>