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10" r:id="rId24"/>
    <p:sldId id="312" r:id="rId25"/>
    <p:sldId id="308" r:id="rId26"/>
    <p:sldId id="311" r:id="rId27"/>
    <p:sldId id="313" r:id="rId28"/>
    <p:sldId id="309" r:id="rId29"/>
    <p:sldId id="318" r:id="rId30"/>
    <p:sldId id="316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01.07.2023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0648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B897B5CF-5828-3CEE-3583-618506A95E60}"/>
              </a:ext>
            </a:extLst>
          </p:cNvPr>
          <p:cNvSpPr/>
          <p:nvPr/>
        </p:nvSpPr>
        <p:spPr>
          <a:xfrm>
            <a:off x="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99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1EF759D-D5E5-4505-B857-0B17C94562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B6E61811-AD50-465D-AE9E-E11C164D8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208FC3A5-C4BB-688A-B4E7-D6327219C0F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B77F5A6F-FFBC-1186-CB6A-BE6874D5B1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6116" y="234888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69381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  <p:sndAc>
          <p:stSnd loop="1">
            <p:snd r:embed="rId2" name="4.Rusian 4 Road.wav"/>
          </p:stSnd>
        </p:sndAc>
      </p:transition>
    </mc:Choice>
    <mc:Fallback xmlns="">
      <p:transition spd="slow" advClick="0" advTm="16000">
        <p:split orient="vert"/>
        <p:sndAc>
          <p:stSnd loop="1">
            <p:snd r:embed="rId4" name="4.Rusian 4 Ro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F1363F08-E6BB-650E-1803-6035D5A29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4FA620B-46F1-FC54-4E3A-88ED5B838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927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6685034-4306-B55D-13A2-B8350AB66C68}"/>
              </a:ext>
            </a:extLst>
          </p:cNvPr>
          <p:cNvSpPr/>
          <p:nvPr/>
        </p:nvSpPr>
        <p:spPr>
          <a:xfrm>
            <a:off x="6816080" y="579093"/>
            <a:ext cx="4032448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99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79F0380-C886-EF2F-AEA2-9AC91211F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5AC0C0B-19DC-7D3F-BEF3-D32CC1246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BCBB0DF-CE19-43FC-4EC8-20FA9E4E8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9D5308B-3897-39C0-6792-59FA20874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4115729-65D3-7BA2-C54F-739DCE634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C0186CE-673D-48A0-BEFF-CF247DD6F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EF20D2-FED2-9A8E-E1B3-4F225AE59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9140E3C-B7AF-44CE-0844-A1CC7BABB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49E7F4B-D764-56B2-D745-BF93285700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059C297-FF35-182D-82A0-8F7E2CF7F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97E79F-0B91-4947-1AAD-736177C81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594DEA6-76E8-36D2-5FC0-B84D5B9AF9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643A69-542E-C16C-BC41-83C12BE2A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53132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6364BF0-B9FD-2698-816F-A9334B306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645E091-8100-F31F-5856-EBA6FCF15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3A3173-B956-1EC6-5524-D5EBD6486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914507-C141-E8D4-695A-002FAB346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9F4BBF3-3ABC-5F0F-294F-C8D0C20E1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F90EA61-96EC-708F-8791-74595D84D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1724B63-3D49-69B0-B2AF-BC9AD7938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C709BD4-B493-88D9-A56B-A7F5343A0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A72FC6-AE74-7BC4-E0D0-60E2D3CDC5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5C57CED-D1E9-1C23-391E-4B1D4F884F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2ECB13-7565-1651-6329-C9A336EAC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B994101-A1DF-6679-A6AD-BF7C75384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9A2EEF-9F00-C7D6-2834-EFAFD5EDA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47171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286343-2D47-E8A2-6754-D4D2D157A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729192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2137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D9B10D1-F21F-F4AE-D0D1-36ABFAECB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CCF4FC6-4725-8990-7EE7-1C03B220B9DA}"/>
              </a:ext>
            </a:extLst>
          </p:cNvPr>
          <p:cNvSpPr/>
          <p:nvPr/>
        </p:nvSpPr>
        <p:spPr>
          <a:xfrm>
            <a:off x="4504344" y="5571839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316</TotalTime>
  <Words>42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2023-07-01T13:11:00Z</dcterms:modified>
</cp:coreProperties>
</file>