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91" r:id="rId3"/>
    <p:sldId id="302" r:id="rId4"/>
    <p:sldId id="266" r:id="rId5"/>
    <p:sldId id="265" r:id="rId6"/>
    <p:sldId id="273" r:id="rId7"/>
    <p:sldId id="301" r:id="rId8"/>
    <p:sldId id="283" r:id="rId9"/>
    <p:sldId id="282" r:id="rId10"/>
    <p:sldId id="284" r:id="rId11"/>
    <p:sldId id="285" r:id="rId12"/>
    <p:sldId id="286" r:id="rId13"/>
    <p:sldId id="300" r:id="rId14"/>
    <p:sldId id="289" r:id="rId15"/>
    <p:sldId id="288" r:id="rId16"/>
    <p:sldId id="263" r:id="rId17"/>
    <p:sldId id="299" r:id="rId18"/>
    <p:sldId id="298" r:id="rId19"/>
    <p:sldId id="297" r:id="rId20"/>
    <p:sldId id="296" r:id="rId21"/>
    <p:sldId id="295" r:id="rId22"/>
    <p:sldId id="294" r:id="rId23"/>
    <p:sldId id="293" r:id="rId24"/>
    <p:sldId id="278" r:id="rId25"/>
    <p:sldId id="277" r:id="rId26"/>
    <p:sldId id="276" r:id="rId27"/>
    <p:sldId id="271" r:id="rId28"/>
    <p:sldId id="270" r:id="rId29"/>
    <p:sldId id="314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03.07.2023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55060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5A49A3AC-0440-80B5-D652-6F73966B1E08}"/>
              </a:ext>
            </a:extLst>
          </p:cNvPr>
          <p:cNvSpPr/>
          <p:nvPr/>
        </p:nvSpPr>
        <p:spPr>
          <a:xfrm>
            <a:off x="32886" y="1556792"/>
            <a:ext cx="12159114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Česko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56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République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tchèque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F6F91D32-A0F0-48ED-A7BD-041DD18DED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7"/>
            <a:ext cx="10905065" cy="5571064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FB68DEF-AD35-4D07-A002-A64C7A495C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8" name="WordArt 13">
            <a:extLst>
              <a:ext uri="{FF2B5EF4-FFF2-40B4-BE49-F238E27FC236}">
                <a16:creationId xmlns:a16="http://schemas.microsoft.com/office/drawing/2014/main" id="{EEFE1E1F-8EEC-4C51-B19B-E7D916A5BC3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835349" y="407707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WordArt 14">
            <a:extLst>
              <a:ext uri="{FF2B5EF4-FFF2-40B4-BE49-F238E27FC236}">
                <a16:creationId xmlns:a16="http://schemas.microsoft.com/office/drawing/2014/main" id="{527B9609-C5BC-4B86-B35D-1936BDDD194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040216" y="5085184"/>
            <a:ext cx="1944216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2909693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7000">
        <p:split orient="vert"/>
        <p:sndAc>
          <p:stSnd loop="1">
            <p:snd r:embed="rId2" name="Walker.wav"/>
          </p:stSnd>
        </p:sndAc>
      </p:transition>
    </mc:Choice>
    <mc:Fallback>
      <p:transition spd="slow" advClick="0" advTm="17000">
        <p:split orient="vert"/>
        <p:sndAc>
          <p:stSnd loop="1">
            <p:snd r:embed="rId2" name="Walk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>
            <a:extLst>
              <a:ext uri="{FF2B5EF4-FFF2-40B4-BE49-F238E27FC236}">
                <a16:creationId xmlns:a16="http://schemas.microsoft.com/office/drawing/2014/main" id="{276EC56A-DA04-4848-B6B2-4333CB95F32F}"/>
              </a:ext>
            </a:extLst>
          </p:cNvPr>
          <p:cNvSpPr/>
          <p:nvPr/>
        </p:nvSpPr>
        <p:spPr>
          <a:xfrm>
            <a:off x="0" y="5886429"/>
            <a:ext cx="12192000" cy="97157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 Box 5">
            <a:extLst>
              <a:ext uri="{FF2B5EF4-FFF2-40B4-BE49-F238E27FC236}">
                <a16:creationId xmlns:a16="http://schemas.microsoft.com/office/drawing/2014/main" id="{D95D41D2-931A-4318-8A69-6E18724120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400" y="5941327"/>
            <a:ext cx="12192000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Czech Republic  </a:t>
            </a:r>
            <a:r>
              <a:rPr lang="cs-CZ" altLang="cs-CZ" sz="2000" b="1" dirty="0" err="1">
                <a:solidFill>
                  <a:srgbClr val="FF0000"/>
                </a:solidFill>
              </a:rPr>
              <a:t>République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Tchèque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Tsjechië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Tschechische</a:t>
            </a:r>
            <a:r>
              <a:rPr lang="cs-CZ" altLang="cs-CZ" sz="2000" b="1" dirty="0">
                <a:solidFill>
                  <a:srgbClr val="FF0000"/>
                </a:solidFill>
              </a:rPr>
              <a:t> Republik  Res publica </a:t>
            </a:r>
            <a:r>
              <a:rPr lang="cs-CZ" altLang="cs-CZ" sz="2000" b="1" dirty="0" err="1">
                <a:solidFill>
                  <a:srgbClr val="FF0000"/>
                </a:solidFill>
              </a:rPr>
              <a:t>Bohemica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Tsjechje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az-Cyrl-AZ" altLang="cs-CZ" sz="2000" b="1" dirty="0">
                <a:solidFill>
                  <a:srgbClr val="FF0000"/>
                </a:solidFill>
              </a:rPr>
              <a:t>Чешка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Tjekkiet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República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Checa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Republica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checa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República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Txeca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Republica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Cehă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Cseh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Köztársaság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1D73A7A6-1FEE-EEBD-B906-AFCC0D610C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39264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Obdélník 5">
            <a:extLst>
              <a:ext uri="{FF2B5EF4-FFF2-40B4-BE49-F238E27FC236}">
                <a16:creationId xmlns:a16="http://schemas.microsoft.com/office/drawing/2014/main" id="{C32F0028-3ACD-158D-F36F-D86A2197B99D}"/>
              </a:ext>
            </a:extLst>
          </p:cNvPr>
          <p:cNvSpPr/>
          <p:nvPr/>
        </p:nvSpPr>
        <p:spPr>
          <a:xfrm>
            <a:off x="551384" y="3429000"/>
            <a:ext cx="2952328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Česká </a:t>
            </a:r>
          </a:p>
          <a:p>
            <a:pPr algn="ctr"/>
            <a:r>
              <a:rPr lang="cs-CZ" sz="44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republika</a:t>
            </a:r>
          </a:p>
          <a:p>
            <a:pPr algn="ctr"/>
            <a:r>
              <a:rPr lang="cs-CZ" sz="44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56</a:t>
            </a:r>
          </a:p>
        </p:txBody>
      </p:sp>
    </p:spTree>
    <p:extLst>
      <p:ext uri="{BB962C8B-B14F-4D97-AF65-F5344CB8AC3E}">
        <p14:creationId xmlns:p14="http://schemas.microsoft.com/office/powerpoint/2010/main" val="3537783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9E3A4FC-5354-4B09-BC90-F6818F35AB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9AC1431-AA98-451C-A9DD-8EDC22209C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2074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B296341-0A8E-46B9-AABF-1BE8E9E0FF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DA9FB71B-574A-489F-9C05-99810DE95E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2680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0DCCB2DD-8407-4D9C-AF9A-87A0B05104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6" name="Rectangle 9">
            <a:extLst>
              <a:ext uri="{FF2B5EF4-FFF2-40B4-BE49-F238E27FC236}">
                <a16:creationId xmlns:a16="http://schemas.microsoft.com/office/drawing/2014/main" id="{4CFA94A6-3BCD-4204-B257-443F6CFF91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6FE8D03-652A-4595-9EE5-3EBF724511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99F6CA5-A1E1-4994-B659-AD2F8DB143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354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DF10F74-9C1D-478C-9DE5-CEEDC45D94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D7F8800-4C96-4A91-9DF1-0B6B45E3DB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445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8442342-54E7-427B-B842-ABCF109E2B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DFB690F-BB7E-41B5-9B36-E0262E8436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9193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3364485-F9DB-4D34-BB85-1010FBBAE5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36C16D4-C052-4326-9EDE-D9F4F11F48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8806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B5AF267-CC6C-4C0A-959D-D749EF41F3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C58CB19-230E-4C39-ABEE-774558239C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0173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D060206-5E15-4E73-BC9E-66EA6048D0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F9CD3EB-2537-4300-97EA-0A029203DC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958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0BAF906-0942-438C-BB3E-4106A25BB5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7AE90E4-8201-4DA9-B2EF-9ED934D758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4287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965651D-98C2-436D-B50D-9B0465D6D2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BA1678A-FE95-499B-9CFB-BCDE0A9E5E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27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A6C0B5A-5A90-4CB5-91F8-B8D20D8A60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E85A8F5-FB6A-4ADD-BE8E-1F88256800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3538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66218B4-5F93-4C3E-BB29-A4C2063E8A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479" y="643466"/>
            <a:ext cx="10897052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FF1734D-391D-4EC3-B58B-E666BDA835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65AA455-53B5-46FA-B175-70DD0017F8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E37BB9A-A94F-405D-9374-1EA9DBAD41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3997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B805CDD-F440-4D0B-8C84-0DD57A471D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769E169-431C-44DD-811B-F9E25DF357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6694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A7B9830-3BC2-46B7-A5E0-FA74682AD3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F9BCFEB-D871-44AC-8C37-14618459A2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8366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EA87C98-01E4-4B60-919D-CA0BABAFB2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2C7A7BE-96BC-47FC-9301-61F0A86DB0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499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500820B-7939-4053-AA2A-6BA556F1BC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73945"/>
            <a:ext cx="10905064" cy="554058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3990F9A-DCF5-44D3-B15B-EEE2B51098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4058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9092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7724499-7CBE-4AA8-AE52-5522383777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56E6D6A-20EE-4185-95AA-31572064C4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6590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E980459-FAEC-42E4-90EE-9D3F22EED4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CB40515-B77F-450D-B31A-D9C50AEEAE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371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49F1C16-BF98-4180-B79F-8F514933F2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69167"/>
            <a:ext cx="10905065" cy="5545363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B483C17-4605-4F1F-93A0-DD272D15F9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45363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1998F7E-31DD-465B-86B3-BCE5B11A3F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C4F55A6-4C8F-4D59-8CFE-1F1E08D56B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3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94738EB-F14F-4F75-9177-B9166BFB09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44C498CA-3BA4-4B26-8623-BC0342B316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8781" y="5623560"/>
            <a:ext cx="1979749" cy="590970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D520B897-3139-4C21-A17F-3442C4DD4A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E1DC8DC4-F1D5-4DFC-A9B8-F81C7E6941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A9F2810-196E-4C54-B40F-CC24FA0F9E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8A8A2D0-E525-4F5C-B6FF-68ECF0F5CC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6257CF5E-4A59-4907-A673-EE0E6EA0A7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9DE8030F-F374-4C86-88D1-F57CA95F46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816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7632846D-6BA1-CDFE-3D50-A104A6CCFC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4351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CB931373-13F7-0B31-28B5-CCC523D39CDC}"/>
              </a:ext>
            </a:extLst>
          </p:cNvPr>
          <p:cNvSpPr/>
          <p:nvPr/>
        </p:nvSpPr>
        <p:spPr>
          <a:xfrm>
            <a:off x="4166046" y="665804"/>
            <a:ext cx="36438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224</TotalTime>
  <Words>55</Words>
  <Application>Microsoft Office PowerPoint</Application>
  <PresentationFormat>Širokoúhlá obrazovka</PresentationFormat>
  <Paragraphs>13</Paragraphs>
  <Slides>29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29</vt:i4>
      </vt:variant>
    </vt:vector>
  </HeadingPairs>
  <TitlesOfParts>
    <vt:vector size="34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77</cp:revision>
  <dcterms:created xsi:type="dcterms:W3CDTF">2020-02-21T13:54:42Z</dcterms:created>
  <dcterms:modified xsi:type="dcterms:W3CDTF">2023-07-03T13:15:51Z</dcterms:modified>
</cp:coreProperties>
</file>