
<file path=[Content_Types].xml><?xml version="1.0" encoding="utf-8"?>
<Types xmlns="http://schemas.openxmlformats.org/package/2006/content-types"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315" r:id="rId3"/>
    <p:sldId id="316" r:id="rId4"/>
    <p:sldId id="264" r:id="rId5"/>
    <p:sldId id="281" r:id="rId6"/>
    <p:sldId id="278" r:id="rId7"/>
    <p:sldId id="285" r:id="rId8"/>
    <p:sldId id="288" r:id="rId9"/>
    <p:sldId id="287" r:id="rId10"/>
    <p:sldId id="289" r:id="rId11"/>
    <p:sldId id="302" r:id="rId12"/>
    <p:sldId id="301" r:id="rId13"/>
    <p:sldId id="300" r:id="rId14"/>
    <p:sldId id="299" r:id="rId15"/>
    <p:sldId id="298" r:id="rId16"/>
    <p:sldId id="297" r:id="rId17"/>
    <p:sldId id="296" r:id="rId18"/>
    <p:sldId id="295" r:id="rId19"/>
    <p:sldId id="294" r:id="rId20"/>
    <p:sldId id="307" r:id="rId21"/>
    <p:sldId id="306" r:id="rId22"/>
    <p:sldId id="305" r:id="rId23"/>
    <p:sldId id="304" r:id="rId24"/>
    <p:sldId id="310" r:id="rId25"/>
    <p:sldId id="309" r:id="rId26"/>
    <p:sldId id="311" r:id="rId27"/>
    <p:sldId id="317" r:id="rId28"/>
    <p:sldId id="308" r:id="rId29"/>
    <p:sldId id="312" r:id="rId30"/>
    <p:sldId id="313" r:id="rId31"/>
    <p:sldId id="303" r:id="rId32"/>
    <p:sldId id="314" r:id="rId3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19910EE-7299-4C0B-8D68-4740B005FB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2581BE21-48FC-4295-99C6-89580E2AA97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CBD84963-7254-4437-9E81-FBEE59D95F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E12F58-6D84-484D-8B09-2F0DC94940FD}" type="datetimeFigureOut">
              <a:rPr lang="cs-CZ" smtClean="0"/>
              <a:t>02.07.2023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42679C23-6162-4434-B851-E429E9D872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6B1B8C93-5B14-4E6E-B03A-F3908D6C06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3191E-25D7-4727-A445-FB1ECA9410B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718572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2.xml"/><Relationship Id="rId4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27178675-4DD2-F2D9-F043-E30FEA857E8A}"/>
              </a:ext>
            </a:extLst>
          </p:cNvPr>
          <p:cNvSpPr/>
          <p:nvPr/>
        </p:nvSpPr>
        <p:spPr>
          <a:xfrm>
            <a:off x="0" y="1340768"/>
            <a:ext cx="12192000" cy="378565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Psi   </a:t>
            </a:r>
          </a:p>
          <a:p>
            <a:pPr algn="ctr"/>
            <a:r>
              <a:rPr lang="cs-CZ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35</a:t>
            </a:r>
          </a:p>
          <a:p>
            <a:pPr algn="ctr"/>
            <a:r>
              <a:rPr lang="cs-CZ" sz="80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Chiens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2000"/>
    </mc:Choice>
    <mc:Fallback xmlns=""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brázek 5">
            <a:extLst>
              <a:ext uri="{FF2B5EF4-FFF2-40B4-BE49-F238E27FC236}">
                <a16:creationId xmlns:a16="http://schemas.microsoft.com/office/drawing/2014/main" id="{F4F41D19-9051-4491-B238-1485B8D1B02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5"/>
            <a:ext cx="6519334" cy="5571065"/>
          </a:xfrm>
          <a:prstGeom prst="rect">
            <a:avLst/>
          </a:prstGeom>
        </p:spPr>
      </p:pic>
      <p:sp>
        <p:nvSpPr>
          <p:cNvPr id="7" name="Rectangle 9">
            <a:extLst>
              <a:ext uri="{FF2B5EF4-FFF2-40B4-BE49-F238E27FC236}">
                <a16:creationId xmlns:a16="http://schemas.microsoft.com/office/drawing/2014/main" id="{EB584146-8A08-480B-8083-29AEBE2D27B7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457201"/>
            <a:ext cx="10905064" cy="5757328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2" name="WordArt 13">
            <a:extLst>
              <a:ext uri="{FF2B5EF4-FFF2-40B4-BE49-F238E27FC236}">
                <a16:creationId xmlns:a16="http://schemas.microsoft.com/office/drawing/2014/main" id="{9D641062-CE1C-938B-14F0-E16A51AD04BD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7835349" y="2276872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WordArt 14">
            <a:extLst>
              <a:ext uri="{FF2B5EF4-FFF2-40B4-BE49-F238E27FC236}">
                <a16:creationId xmlns:a16="http://schemas.microsoft.com/office/drawing/2014/main" id="{895834AC-019D-02BC-DC5C-70949BA50917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8175985" y="3702975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33415775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7000">
        <p:split orient="vert"/>
        <p:sndAc>
          <p:stSnd loop="1">
            <p:snd r:embed="rId2" name="Psi.wav"/>
          </p:stSnd>
        </p:sndAc>
      </p:transition>
    </mc:Choice>
    <mc:Fallback xmlns="">
      <p:transition spd="slow" advClick="0" advTm="17000">
        <p:split orient="vert"/>
        <p:sndAc>
          <p:stSnd loop="1">
            <p:snd r:embed="rId4" name="Psi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5">
            <a:extLst>
              <a:ext uri="{FF2B5EF4-FFF2-40B4-BE49-F238E27FC236}">
                <a16:creationId xmlns:a16="http://schemas.microsoft.com/office/drawing/2014/main" id="{8EE6A0DF-2311-40FF-BF42-FB7C4A8D267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6355830"/>
            <a:ext cx="12192000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sz="1400" b="1" dirty="0">
                <a:solidFill>
                  <a:srgbClr val="FF0000"/>
                </a:solidFill>
              </a:rPr>
              <a:t>   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Dogs</a:t>
            </a:r>
            <a:r>
              <a:rPr lang="cs-CZ" altLang="cs-CZ" sz="2000" b="1" dirty="0">
                <a:solidFill>
                  <a:srgbClr val="FF0000"/>
                </a:solidFill>
              </a:rPr>
              <a:t>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Honden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Chiens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Hunde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Perros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Cães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Gossos</a:t>
            </a:r>
            <a:r>
              <a:rPr lang="cs-CZ" altLang="cs-CZ" sz="2000" b="1" dirty="0">
                <a:solidFill>
                  <a:srgbClr val="FF0000"/>
                </a:solidFill>
              </a:rPr>
              <a:t>    Psy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Câini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Köpekler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Kutyák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Σκυλιά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he-IL" altLang="cs-CZ" sz="2000" b="1" dirty="0">
                <a:solidFill>
                  <a:srgbClr val="FF0000"/>
                </a:solidFill>
                <a:cs typeface="Arial" panose="020B0604020202020204" pitchFamily="34" charset="0"/>
              </a:rPr>
              <a:t>כלבים</a:t>
            </a:r>
            <a:endParaRPr lang="cs-CZ" altLang="cs-CZ" sz="2000" b="1" dirty="0">
              <a:solidFill>
                <a:srgbClr val="FF0000"/>
              </a:solidFill>
              <a:cs typeface="Arial" panose="020B0604020202020204" pitchFamily="34" charset="0"/>
            </a:endParaRPr>
          </a:p>
        </p:txBody>
      </p:sp>
      <p:pic>
        <p:nvPicPr>
          <p:cNvPr id="6" name="Obrázek 5">
            <a:extLst>
              <a:ext uri="{FF2B5EF4-FFF2-40B4-BE49-F238E27FC236}">
                <a16:creationId xmlns:a16="http://schemas.microsoft.com/office/drawing/2014/main" id="{56EFDE63-C21B-4780-B77E-1EA6D719C9A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6"/>
            <a:ext cx="10905065" cy="5712364"/>
          </a:xfrm>
          <a:prstGeom prst="rect">
            <a:avLst/>
          </a:prstGeom>
        </p:spPr>
      </p:pic>
      <p:sp>
        <p:nvSpPr>
          <p:cNvPr id="8" name="Rectangle 9">
            <a:extLst>
              <a:ext uri="{FF2B5EF4-FFF2-40B4-BE49-F238E27FC236}">
                <a16:creationId xmlns:a16="http://schemas.microsoft.com/office/drawing/2014/main" id="{12C8B0CF-552B-46EB-B025-CB4B694E7F97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7123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2" name="3 Rectángulo">
            <a:extLst>
              <a:ext uri="{FF2B5EF4-FFF2-40B4-BE49-F238E27FC236}">
                <a16:creationId xmlns:a16="http://schemas.microsoft.com/office/drawing/2014/main" id="{19EECE2E-6572-C8C9-361B-ECAC49AAB8B1}"/>
              </a:ext>
            </a:extLst>
          </p:cNvPr>
          <p:cNvSpPr/>
          <p:nvPr/>
        </p:nvSpPr>
        <p:spPr>
          <a:xfrm>
            <a:off x="-5" y="3429000"/>
            <a:ext cx="3312368" cy="144655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Psi  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35</a:t>
            </a:r>
            <a:endParaRPr lang="es-ES" sz="4400" b="1" spc="50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846244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0000">
        <p:split orient="vert"/>
      </p:transition>
    </mc:Choice>
    <mc:Fallback xmlns="">
      <p:transition spd="slow" advClick="0" advTm="10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98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72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3B4B6AC5-619F-8539-791F-C854727809B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33094A28-6F29-590C-80A8-533EC9FBC8F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098A87E2-3AEB-F261-8084-10381E782ED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87C99559-4CED-9F74-ED7E-4593A4FDB8C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293B9662-B417-08B2-C178-FEB7761C0EB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0F259E23-FB65-DCA3-C0FF-F884CB91AD4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26D91D1-AC42-A9B9-257D-5E1921F3156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3B8AF1BD-5EA0-E71A-9074-E07C8EA9E5F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76664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755268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6389CFB0-00ED-79E0-CB59-999C95A8588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76664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591792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0FF6B729-58A4-1C47-5F88-97B7CE5B7EB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76664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486669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7D703C77-96C2-FFB4-2016-1D1ADD7C65B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68157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6FEC2487-DAB3-CB44-0FA9-AC1B195349B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73208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28296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F379F7D5-0FAE-DC8A-3ECA-99562BDC199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967093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8CDF9181-88BE-4E48-B99F-7D4C9803AD0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956357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060BCF4B-E910-D7E4-B519-A54013F62EB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584424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FF2A95FD-63C7-61EC-4CE5-128B45D4060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077968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BA2EB926-7F00-70C4-E425-F767FD3CEB8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861215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00070ED1-8BDD-B8A4-4953-4FF31724BA0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382139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FC3EAAF8-2F2A-59ED-EE99-1FC18212D2C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76664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53842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64154721-73EA-A8CC-1488-B7CB9E2EE63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6001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6A15DAA2-4510-1F5C-C78B-901E9E00569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386260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9CFB8276-E0E6-3BA5-CC4A-3D0338BA3D4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43031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78D83C5B-BD30-1F90-1995-BD043275D72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555173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9CFBD14-2402-5693-752A-8BDD258281B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04664"/>
            <a:ext cx="10801200" cy="6048672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300218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881C4814-2778-2325-91B5-EB7EA1785CA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610098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2F3E6CBB-B824-665C-7CF3-2FB43B83984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957783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B5D9617-6C21-5824-ADDD-CFFF2F1C7C7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73208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16150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AF499800-773C-F5D3-0F8A-9C2CF807312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76664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583336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>
            <a:extLst>
              <a:ext uri="{FF2B5EF4-FFF2-40B4-BE49-F238E27FC236}">
                <a16:creationId xmlns:a16="http://schemas.microsoft.com/office/drawing/2014/main" id="{8F3EFDC3-BCA9-BB66-CA44-30B62C4F60C6}"/>
              </a:ext>
            </a:extLst>
          </p:cNvPr>
          <p:cNvSpPr/>
          <p:nvPr/>
        </p:nvSpPr>
        <p:spPr>
          <a:xfrm>
            <a:off x="-1" y="6192196"/>
            <a:ext cx="12178145" cy="64633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Obdélník 5">
            <a:extLst>
              <a:ext uri="{FF2B5EF4-FFF2-40B4-BE49-F238E27FC236}">
                <a16:creationId xmlns:a16="http://schemas.microsoft.com/office/drawing/2014/main" id="{118EE88F-32BA-2899-CF48-823869FA1A6C}"/>
              </a:ext>
            </a:extLst>
          </p:cNvPr>
          <p:cNvSpPr/>
          <p:nvPr/>
        </p:nvSpPr>
        <p:spPr>
          <a:xfrm>
            <a:off x="191344" y="6283716"/>
            <a:ext cx="11986800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Thanks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for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visiting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                                                                                   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Merci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de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votre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visite</a:t>
            </a:r>
            <a:endParaRPr lang="cs-CZ" sz="24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7" name="Obdélník 6">
            <a:extLst>
              <a:ext uri="{FF2B5EF4-FFF2-40B4-BE49-F238E27FC236}">
                <a16:creationId xmlns:a16="http://schemas.microsoft.com/office/drawing/2014/main" id="{F3B927C9-00FD-96BA-AF23-ED3D847DF44C}"/>
              </a:ext>
            </a:extLst>
          </p:cNvPr>
          <p:cNvSpPr/>
          <p:nvPr/>
        </p:nvSpPr>
        <p:spPr>
          <a:xfrm>
            <a:off x="-312712" y="6186579"/>
            <a:ext cx="12601400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www.yatata-blog.eu</a:t>
            </a:r>
          </a:p>
        </p:txBody>
      </p:sp>
      <p:pic>
        <p:nvPicPr>
          <p:cNvPr id="2" name="Obrázek 1">
            <a:extLst>
              <a:ext uri="{FF2B5EF4-FFF2-40B4-BE49-F238E27FC236}">
                <a16:creationId xmlns:a16="http://schemas.microsoft.com/office/drawing/2014/main" id="{EB1BF9E5-29E4-4566-F331-DA9453A6910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57462"/>
            <a:ext cx="10801200" cy="5634734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3" name="Obdélník 2">
            <a:extLst>
              <a:ext uri="{FF2B5EF4-FFF2-40B4-BE49-F238E27FC236}">
                <a16:creationId xmlns:a16="http://schemas.microsoft.com/office/drawing/2014/main" id="{A7260014-883D-8415-0C0A-990E55F6D769}"/>
              </a:ext>
            </a:extLst>
          </p:cNvPr>
          <p:cNvSpPr/>
          <p:nvPr/>
        </p:nvSpPr>
        <p:spPr>
          <a:xfrm>
            <a:off x="191344" y="1124744"/>
            <a:ext cx="3404592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Have </a:t>
            </a:r>
          </a:p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a nice</a:t>
            </a:r>
          </a:p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36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day</a:t>
            </a:r>
            <a:endParaRPr lang="cs-CZ" sz="36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19965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75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318</TotalTime>
  <Words>45</Words>
  <Application>Microsoft Office PowerPoint</Application>
  <PresentationFormat>Širokoúhlá obrazovka</PresentationFormat>
  <Paragraphs>13</Paragraphs>
  <Slides>32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32</vt:i4>
      </vt:variant>
    </vt:vector>
  </HeadingPairs>
  <TitlesOfParts>
    <vt:vector size="38" baseType="lpstr">
      <vt:lpstr>Arial</vt:lpstr>
      <vt:lpstr>Calibri</vt:lpstr>
      <vt:lpstr>Calibri Light</vt:lpstr>
      <vt:lpstr>Georgia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107</cp:revision>
  <dcterms:created xsi:type="dcterms:W3CDTF">2020-02-21T13:54:42Z</dcterms:created>
  <dcterms:modified xsi:type="dcterms:W3CDTF">2023-07-02T13:30:01Z</dcterms:modified>
</cp:coreProperties>
</file>