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4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Bluegrass music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48104" y="6211669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58855" y="6242446"/>
            <a:ext cx="126014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E9DA6E7-B9C9-0CC4-A63B-E0F29A9A95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1055"/>
            <a:ext cx="10801200" cy="5740612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44732A6-EC04-7733-7ED9-F2AAA57859F5}"/>
              </a:ext>
            </a:extLst>
          </p:cNvPr>
          <p:cNvSpPr/>
          <p:nvPr/>
        </p:nvSpPr>
        <p:spPr>
          <a:xfrm>
            <a:off x="1333617" y="484099"/>
            <a:ext cx="42603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Bluegrass music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pic>
        <p:nvPicPr>
          <p:cNvPr id="11" name="Obrázek 10">
            <a:hlinkClick r:id="" action="ppaction://noaction">
              <a:snd r:embed="rId4" name="1 Have you ever seen the rain.wav"/>
            </a:hlinkClick>
            <a:extLst>
              <a:ext uri="{FF2B5EF4-FFF2-40B4-BE49-F238E27FC236}">
                <a16:creationId xmlns:a16="http://schemas.microsoft.com/office/drawing/2014/main" id="{09A51ACE-ABDA-DDAA-6805-094F879A5B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1226275"/>
            <a:ext cx="774239" cy="641655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6" name="2 Take me home, country roads.wav"/>
            </a:hlinkClick>
            <a:extLst>
              <a:ext uri="{FF2B5EF4-FFF2-40B4-BE49-F238E27FC236}">
                <a16:creationId xmlns:a16="http://schemas.microsoft.com/office/drawing/2014/main" id="{0047F664-6D71-8A3A-B4CD-90ADD958FA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1867930"/>
            <a:ext cx="774239" cy="641655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7" name="3 Grandpa.wav"/>
            </a:hlinkClick>
            <a:extLst>
              <a:ext uri="{FF2B5EF4-FFF2-40B4-BE49-F238E27FC236}">
                <a16:creationId xmlns:a16="http://schemas.microsoft.com/office/drawing/2014/main" id="{61E52F50-8D2B-D719-6261-6E5A20E7B1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88" y="2509585"/>
            <a:ext cx="774239" cy="641655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8" name="4 When you say nothing at all.wav"/>
            </a:hlinkClick>
            <a:extLst>
              <a:ext uri="{FF2B5EF4-FFF2-40B4-BE49-F238E27FC236}">
                <a16:creationId xmlns:a16="http://schemas.microsoft.com/office/drawing/2014/main" id="{C7695B27-A883-DDBE-D329-60AB5AF8B5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787" y="3121112"/>
            <a:ext cx="774239" cy="641655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9" name="5 Wayfaring stranger.wav"/>
            </a:hlinkClick>
            <a:extLst>
              <a:ext uri="{FF2B5EF4-FFF2-40B4-BE49-F238E27FC236}">
                <a16:creationId xmlns:a16="http://schemas.microsoft.com/office/drawing/2014/main" id="{7C72D24E-C1E0-73C8-0CB7-34563C6908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976" y="3762767"/>
            <a:ext cx="774239" cy="641655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10" name="6 Jolene.wav"/>
            </a:hlinkClick>
            <a:extLst>
              <a:ext uri="{FF2B5EF4-FFF2-40B4-BE49-F238E27FC236}">
                <a16:creationId xmlns:a16="http://schemas.microsoft.com/office/drawing/2014/main" id="{04CAAB13-669C-32A5-A5FB-2C9D519399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442" y="4374294"/>
            <a:ext cx="774239" cy="641655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11" name="7 Grandpa's fiddle.wav"/>
            </a:hlinkClick>
            <a:extLst>
              <a:ext uri="{FF2B5EF4-FFF2-40B4-BE49-F238E27FC236}">
                <a16:creationId xmlns:a16="http://schemas.microsoft.com/office/drawing/2014/main" id="{1C53446C-31E9-D80C-E74F-CEB180541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37" y="5015949"/>
            <a:ext cx="774239" cy="641655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2" name="8 Gentle on my mind.wav"/>
            </a:hlinkClick>
            <a:extLst>
              <a:ext uri="{FF2B5EF4-FFF2-40B4-BE49-F238E27FC236}">
                <a16:creationId xmlns:a16="http://schemas.microsoft.com/office/drawing/2014/main" id="{B122CA05-2128-4E33-606F-02F59B032E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98" y="5613808"/>
            <a:ext cx="774239" cy="641655"/>
          </a:xfrm>
          <a:prstGeom prst="rect">
            <a:avLst/>
          </a:prstGeom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5E8C5ACB-0F0B-5132-92A8-BB3E5F3AE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8" y="1370985"/>
            <a:ext cx="246689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>
                <a:solidFill>
                  <a:srgbClr val="002060"/>
                </a:solidFill>
              </a:rPr>
              <a:t> Have you ever seen the rain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BFF4AB90-D4B3-04F4-DF9E-E7283C2C66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3655" y="3836150"/>
            <a:ext cx="16561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Wayfaring</a:t>
            </a:r>
            <a:endParaRPr lang="cs-CZ" altLang="cs-CZ" sz="1600" b="1" dirty="0">
              <a:solidFill>
                <a:srgbClr val="002060"/>
              </a:solidFill>
            </a:endParaRPr>
          </a:p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 stranger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BF4DFCAD-1BF4-0EF1-9A30-AFAA9C8DA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6" y="4500815"/>
            <a:ext cx="178235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>
                <a:solidFill>
                  <a:srgbClr val="002060"/>
                </a:solidFill>
              </a:rPr>
              <a:t>Jolene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B05C6A54-E72A-C36A-3A0B-3847224DF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7" y="5147054"/>
            <a:ext cx="20882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Grandpa's fiddle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ABD28DD7-C348-780F-A8E2-1F0BDC8087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7485" y="5743463"/>
            <a:ext cx="22008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Gentle on my mind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E3B3D752-82DB-3BBB-65D8-57E9E7389A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3655" y="3171484"/>
            <a:ext cx="179767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>
                <a:solidFill>
                  <a:srgbClr val="002060"/>
                </a:solidFill>
              </a:rPr>
              <a:t>When you say nothing at all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B1F47CB5-071A-3B16-2079-AD6709102A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3655" y="2008290"/>
            <a:ext cx="19620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Take me home, country roads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A4AFDAE3-E3C0-F1B0-BAB8-EC317E7FC8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3655" y="2676065"/>
            <a:ext cx="17976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600" b="1" dirty="0">
                <a:solidFill>
                  <a:srgbClr val="002060"/>
                </a:solidFill>
              </a:rPr>
              <a:t>Grandpa</a:t>
            </a:r>
            <a:endParaRPr lang="nl-BE" altLang="cs-CZ" sz="1600" b="1" dirty="0">
              <a:solidFill>
                <a:srgbClr val="002060"/>
              </a:solidFill>
            </a:endParaRPr>
          </a:p>
        </p:txBody>
      </p:sp>
      <p:pic>
        <p:nvPicPr>
          <p:cNvPr id="27" name="Picture 44">
            <a:extLst>
              <a:ext uri="{FF2B5EF4-FFF2-40B4-BE49-F238E27FC236}">
                <a16:creationId xmlns:a16="http://schemas.microsoft.com/office/drawing/2014/main" id="{3FB01EFA-F608-CA92-A79F-4834B32B5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7623" y="1972719"/>
            <a:ext cx="504961" cy="466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44">
            <a:extLst>
              <a:ext uri="{FF2B5EF4-FFF2-40B4-BE49-F238E27FC236}">
                <a16:creationId xmlns:a16="http://schemas.microsoft.com/office/drawing/2014/main" id="{E9D40CCC-5766-0351-BFE4-184E33D9E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4206" y="718216"/>
            <a:ext cx="550523" cy="508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44">
            <a:extLst>
              <a:ext uri="{FF2B5EF4-FFF2-40B4-BE49-F238E27FC236}">
                <a16:creationId xmlns:a16="http://schemas.microsoft.com/office/drawing/2014/main" id="{262A44DC-4462-DD75-A388-CE2CADE1E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4337" y="3162701"/>
            <a:ext cx="348247" cy="3213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5">
            <a:extLst>
              <a:ext uri="{FF2B5EF4-FFF2-40B4-BE49-F238E27FC236}">
                <a16:creationId xmlns:a16="http://schemas.microsoft.com/office/drawing/2014/main" id="{E2D647FC-258D-0FD0-8F4E-AC79707F33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634" y="494884"/>
            <a:ext cx="2307884" cy="101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Gentle on my mind.wav"/>
          </p:stSnd>
        </p:sndAc>
      </p:transition>
    </mc:Choice>
    <mc:Fallback xmlns="">
      <p:transition spd="slow" advClick="0">
        <p:split orient="vert"/>
        <p:sndAc>
          <p:stSnd>
            <p:snd r:embed="rId14" name="8 Gentle on my mi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39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2023-07-02T09:04:56Z</dcterms:modified>
</cp:coreProperties>
</file>