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1" r:id="rId3"/>
    <p:sldId id="312" r:id="rId4"/>
    <p:sldId id="281" r:id="rId5"/>
    <p:sldId id="263" r:id="rId6"/>
    <p:sldId id="291" r:id="rId7"/>
    <p:sldId id="279" r:id="rId8"/>
    <p:sldId id="296" r:id="rId9"/>
    <p:sldId id="295" r:id="rId10"/>
    <p:sldId id="286" r:id="rId11"/>
    <p:sldId id="294" r:id="rId12"/>
    <p:sldId id="298" r:id="rId13"/>
    <p:sldId id="297" r:id="rId14"/>
    <p:sldId id="290" r:id="rId15"/>
    <p:sldId id="289" r:id="rId16"/>
    <p:sldId id="288" r:id="rId17"/>
    <p:sldId id="277" r:id="rId18"/>
    <p:sldId id="278" r:id="rId19"/>
    <p:sldId id="287" r:id="rId20"/>
    <p:sldId id="276" r:id="rId21"/>
    <p:sldId id="271" r:id="rId22"/>
    <p:sldId id="283" r:id="rId23"/>
    <p:sldId id="284" r:id="rId24"/>
    <p:sldId id="314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26.06.2023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616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191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3" r:id="rId11"/>
    <p:sldLayoutId id="2147483674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96688" y="2204864"/>
            <a:ext cx="12288688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Macro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36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C9D3A8C-25F0-4FBF-9273-6B16E73C4D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F893BE0-B6E7-4A37-AE75-EBD9A0A88A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2102C431-9154-05B4-E82A-0ED96500467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071664" y="393305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ADA994FC-2F12-DDE1-5C9A-5A1A572B79D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412300" y="501317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2410272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  <p:sndAc>
          <p:stSnd loop="1">
            <p:snd r:embed="rId2" name="Relax melodie.wav"/>
          </p:stSnd>
        </p:sndAc>
      </p:transition>
    </mc:Choice>
    <mc:Fallback>
      <p:transition spd="slow" advClick="0" advTm="10000">
        <p:split orient="vert"/>
        <p:sndAc>
          <p:stSnd loop="1">
            <p:snd r:embed="rId2" name="Relax melod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DECA9CE7-B61B-4612-A03D-1434D19F31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972C2D28-9370-49E6-A35C-B42BF64F52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3 Rectángulo">
            <a:extLst>
              <a:ext uri="{FF2B5EF4-FFF2-40B4-BE49-F238E27FC236}">
                <a16:creationId xmlns:a16="http://schemas.microsoft.com/office/drawing/2014/main" id="{BFD85776-AB0D-E22B-81BB-3DDA7F7FF7A4}"/>
              </a:ext>
            </a:extLst>
          </p:cNvPr>
          <p:cNvSpPr/>
          <p:nvPr/>
        </p:nvSpPr>
        <p:spPr>
          <a:xfrm>
            <a:off x="7824192" y="980728"/>
            <a:ext cx="4032448" cy="175432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Macro</a:t>
            </a:r>
            <a:endParaRPr lang="cs-CZ" sz="5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36</a:t>
            </a:r>
            <a:endParaRPr lang="es-ES" sz="5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631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2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3DFA53-114A-4012-B7F0-E25BB69434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652E979-9A41-47F6-B95D-DAF93B2EC7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4ECE55-A36F-45EE-A6A0-AFA57F4934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37" y="643465"/>
            <a:ext cx="10889994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7B1AEA75-3A4A-48E4-8A01-6A5423BE5D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972C4D7-16B3-4418-9ED9-F261AAEDD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53522C7-BBB5-4AE0-BA71-6E5C6AEE5C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4509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F9F0B52-6711-4E0C-AB11-172D94D266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1760B9C-2982-4FFE-A425-65FA2D74CD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16B68A0-B8A8-4DAD-BB4D-8C5F19E4AB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B621EE8-A8EC-4634-A835-F860F0BBF1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0004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91B1609-D8E6-416F-AA91-844AE2D3D7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58705"/>
            <a:ext cx="10905064" cy="555582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EED54CE-55A9-4303-B46C-BEC354DE65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582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0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904EC34-3A03-4978-A898-6BD87A227D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5D0602A-B4B2-4CF2-9FCE-5ADF28ABA0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484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8E2D753-C4CE-4D89-ADAF-C0C5A7224D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45" y="643465"/>
            <a:ext cx="10902186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5595A9A-23F9-451B-A065-E31F0F30B3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781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4B4256E-28D4-453B-AA91-4D7EE537FF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876E645-FB53-4BB2-9D1A-D1E690C07A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713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B2CDAE4-7ADD-4A57-A792-4CA649A910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FBA03E04-3790-4574-AFEC-987AC7B843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3655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E479961-80FE-49E7-AC4B-11214D8834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BD623DF-B7FC-4EEA-8124-77011C4CF2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871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E89A0E3-9E75-4C8E-991A-EB54287428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F3FE43B-FFD5-4AA5-9DE5-8B03CD583F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7294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0845C95-33B3-4502-B934-B9AA13928A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4BBAC31-FCAF-461C-92D3-10CC10017F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8997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65FB8D6-D606-478F-B310-10CA7D9285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69850ED-0B8E-403A-93E4-8ABCE5714C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A2AD698-7370-4079-BF8F-044F2CB30A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CAD271A-C435-4989-B5CB-C0372C4079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BF93ECA-D651-4EBB-802D-21B3549363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78" y="643466"/>
            <a:ext cx="10894353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D56F9EB-65C7-49E0-B05F-248758C556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48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FC74FF4-6032-4F89-9035-B48732E44B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B451636-8E09-44E9-9E4E-B014B12415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EDD0782-10A3-45E2-8158-F7EB08DE12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DE07512-575D-4538-9B14-B0D90F2B6C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9250797-39C8-4F62-BD28-6EE54FEADD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1B271FC-4DCA-4F6F-AC39-BF91601A6A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5881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27435E4-8F67-4267-8383-AEBFCFCF09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BF3BAB0-D85C-4D60-B893-5A8B1C82C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1878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CBACF782-9725-078A-8E0C-C373BE005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4" y="444320"/>
            <a:ext cx="10905063" cy="583377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3B3EAE1-0562-B715-5323-3F0DE852086D}"/>
              </a:ext>
            </a:extLst>
          </p:cNvPr>
          <p:cNvSpPr/>
          <p:nvPr/>
        </p:nvSpPr>
        <p:spPr>
          <a:xfrm>
            <a:off x="4285692" y="4483630"/>
            <a:ext cx="317846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236</TotalTime>
  <Words>30</Words>
  <Application>Microsoft Office PowerPoint</Application>
  <PresentationFormat>Širokoúhlá obrazovka</PresentationFormat>
  <Paragraphs>11</Paragraphs>
  <Slides>24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82</cp:revision>
  <dcterms:created xsi:type="dcterms:W3CDTF">2020-02-21T13:54:42Z</dcterms:created>
  <dcterms:modified xsi:type="dcterms:W3CDTF">2023-06-26T11:28:33Z</dcterms:modified>
</cp:coreProperties>
</file>