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8" r:id="rId8"/>
    <p:sldId id="285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9" r:id="rId24"/>
    <p:sldId id="312" r:id="rId25"/>
    <p:sldId id="304" r:id="rId26"/>
    <p:sldId id="310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61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B2291DD-F3AE-01ED-BF5C-DFC051C67372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Španělsko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Espagne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2" name="Tres Lagrima .wav"/>
            </a:hlinkClick>
            <a:extLst>
              <a:ext uri="{FF2B5EF4-FFF2-40B4-BE49-F238E27FC236}">
                <a16:creationId xmlns:a16="http://schemas.microsoft.com/office/drawing/2014/main" id="{9E31FAFC-5FB0-60FB-55F4-E68C5F8C2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4840" y="1536174"/>
            <a:ext cx="597655" cy="501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C04BC84-FE3A-7311-FFFC-AB864760D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20870C13-A871-8144-C7E4-CE2F3A0A729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804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0F5944AC-0453-A233-5F9E-2EA0A5B445E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68684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res Lagrima 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res Lagrim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3AC70CCD-91A5-D903-B42C-B1EE76ABD0F4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664ECEA5-7696-027D-735F-1D4502F8C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65" y="5996226"/>
            <a:ext cx="1107609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Spain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Spanje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España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Spagna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Spanyolország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Hiszpania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Hispanio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İspanya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Španija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Sepanyol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Іспанія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ספרד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ספּאַין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1D7F79-119F-8BF6-42F6-6DDA1BA12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76672"/>
            <a:ext cx="10853135" cy="55195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0582907A-E948-58D9-5D05-CB31D586A330}"/>
              </a:ext>
            </a:extLst>
          </p:cNvPr>
          <p:cNvSpPr/>
          <p:nvPr/>
        </p:nvSpPr>
        <p:spPr>
          <a:xfrm>
            <a:off x="4511824" y="141277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Španělsko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89F31F-407E-741E-DAB4-F6A3B52A1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9FA2F4-2F54-04C9-6CC0-DABF6AB7B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6EB79-AECB-FE4B-DFB3-772339C77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4997E0-8F5A-578D-2C14-AFE7F6C63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5B5517-8DA7-F460-E5BA-30374A4BA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D76392-70C5-3E4D-FE83-1F0A7AB5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E49F4E-2A5B-60F2-6A45-4F271CC71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2FBBEF-10D0-716F-8D47-C1A4ABBB6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DAE5E9-376F-413C-9A84-80B58D503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9DD3DA-33D8-84D8-A301-36B071309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6A88EC-1EF0-C672-9690-1036D09BE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E38708-1A63-CC5B-D748-01743090D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67B560-7B0E-A990-A78F-B9E67B93C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7E060E-A40E-666D-4FCF-3956C97AB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2A2CB-1B3A-C3D8-A049-2EFCFE742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E947AC-6812-AAB0-1F93-4DD8CBBA2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5886CB-DDEF-9367-DB7B-E52800774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784A7C-6F22-AA21-32AE-9AB05C353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D3104A-07E0-5FF9-BE60-53FBFAFB9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29" y="548680"/>
            <a:ext cx="1084367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C46CD2-D2BF-9B71-F865-F170CE7C0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E2CCA9-13CD-84C3-46CA-9E66E0BFA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9E7AE2-9C2D-B330-8BE6-E901104B4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1F617-309B-F563-4DE3-98C0CADC4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DD5E98-339F-141F-318C-A7FE29E35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6FEF7D-E004-ABC1-81B2-12364D203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A8374A-C4A8-D90E-2379-5D7015A8F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743152-EAEB-20E2-200A-BC94CF437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3514CB9-6D2A-1967-EF7D-709397D98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709E10F-3D49-95FC-5E7D-5F700BF93517}"/>
              </a:ext>
            </a:extLst>
          </p:cNvPr>
          <p:cNvSpPr/>
          <p:nvPr/>
        </p:nvSpPr>
        <p:spPr>
          <a:xfrm>
            <a:off x="-120949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51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2023-06-28T15:01:04Z</dcterms:modified>
</cp:coreProperties>
</file>