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15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12" r:id="rId27"/>
    <p:sldId id="309" r:id="rId28"/>
    <p:sldId id="311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Kamerun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Cameroun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94A864-68D4-403C-E478-C57BBABE7B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98AC756-BB0A-8452-9473-21EE3AE1A09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87487" y="8010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CD231B6-54EA-28E1-AB3A-F4E55BBE833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8123" y="193157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C722FF9-4C93-4B79-256E-0A43EE2125D8}"/>
              </a:ext>
            </a:extLst>
          </p:cNvPr>
          <p:cNvSpPr/>
          <p:nvPr/>
        </p:nvSpPr>
        <p:spPr>
          <a:xfrm>
            <a:off x="7467600" y="909765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Kamerun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12.Ukimwon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12.Ukimw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2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05D6C90-5088-A3BF-1C66-9DA5AE961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D49A36D7-6B71-CC75-4C44-018CF5632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74320" y="6325204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dirty="0">
                <a:solidFill>
                  <a:srgbClr val="FF0000"/>
                </a:solidFill>
              </a:rPr>
              <a:t>     </a:t>
            </a:r>
            <a:r>
              <a:rPr lang="cs-CZ" altLang="cs-CZ" sz="2400" dirty="0" err="1">
                <a:solidFill>
                  <a:srgbClr val="FF0000"/>
                </a:solidFill>
              </a:rPr>
              <a:t>Cameroon</a:t>
            </a:r>
            <a:r>
              <a:rPr lang="cs-CZ" altLang="cs-CZ" sz="2400" dirty="0">
                <a:solidFill>
                  <a:srgbClr val="FF0000"/>
                </a:solidFill>
              </a:rPr>
              <a:t>    </a:t>
            </a:r>
            <a:r>
              <a:rPr lang="cs-CZ" altLang="cs-CZ" sz="2400" dirty="0" err="1">
                <a:solidFill>
                  <a:srgbClr val="FF0000"/>
                </a:solidFill>
              </a:rPr>
              <a:t>Cameroun</a:t>
            </a:r>
            <a:r>
              <a:rPr lang="cs-CZ" altLang="cs-CZ" sz="2400" dirty="0">
                <a:solidFill>
                  <a:srgbClr val="FF0000"/>
                </a:solidFill>
              </a:rPr>
              <a:t>  </a:t>
            </a:r>
            <a:r>
              <a:rPr lang="cs-CZ" altLang="cs-CZ" sz="2400" dirty="0" err="1">
                <a:solidFill>
                  <a:srgbClr val="FF0000"/>
                </a:solidFill>
              </a:rPr>
              <a:t>Kameroen</a:t>
            </a:r>
            <a:r>
              <a:rPr lang="cs-CZ" altLang="cs-CZ" sz="2400" dirty="0">
                <a:solidFill>
                  <a:srgbClr val="FF0000"/>
                </a:solidFill>
              </a:rPr>
              <a:t>   Kamerun   </a:t>
            </a:r>
            <a:r>
              <a:rPr lang="cs-CZ" altLang="cs-CZ" sz="2400" dirty="0" err="1">
                <a:solidFill>
                  <a:srgbClr val="FF0000"/>
                </a:solidFill>
              </a:rPr>
              <a:t>Camerún</a:t>
            </a:r>
            <a:r>
              <a:rPr lang="cs-CZ" altLang="cs-CZ" sz="2400" dirty="0">
                <a:solidFill>
                  <a:srgbClr val="FF0000"/>
                </a:solidFill>
              </a:rPr>
              <a:t>   </a:t>
            </a:r>
            <a:r>
              <a:rPr lang="cs-CZ" altLang="cs-CZ" sz="2400" dirty="0" err="1">
                <a:solidFill>
                  <a:srgbClr val="FF0000"/>
                </a:solidFill>
              </a:rPr>
              <a:t>República</a:t>
            </a:r>
            <a:r>
              <a:rPr lang="cs-CZ" altLang="cs-CZ" sz="2400" dirty="0">
                <a:solidFill>
                  <a:srgbClr val="FF0000"/>
                </a:solidFill>
              </a:rPr>
              <a:t> </a:t>
            </a:r>
            <a:r>
              <a:rPr lang="cs-CZ" altLang="cs-CZ" sz="2400" dirty="0" err="1">
                <a:solidFill>
                  <a:srgbClr val="FF0000"/>
                </a:solidFill>
              </a:rPr>
              <a:t>dos</a:t>
            </a:r>
            <a:r>
              <a:rPr lang="cs-CZ" altLang="cs-CZ" sz="2400" dirty="0">
                <a:solidFill>
                  <a:srgbClr val="FF0000"/>
                </a:solidFill>
              </a:rPr>
              <a:t> </a:t>
            </a:r>
            <a:r>
              <a:rPr lang="cs-CZ" altLang="cs-CZ" sz="2400" dirty="0" err="1">
                <a:solidFill>
                  <a:srgbClr val="FF0000"/>
                </a:solidFill>
              </a:rPr>
              <a:t>Camarões</a:t>
            </a:r>
            <a:r>
              <a:rPr lang="cs-CZ" altLang="cs-CZ" sz="2400" dirty="0">
                <a:solidFill>
                  <a:srgbClr val="FF0000"/>
                </a:solidFill>
              </a:rPr>
              <a:t>    Κα</a:t>
            </a:r>
            <a:r>
              <a:rPr lang="cs-CZ" altLang="cs-CZ" sz="2400" dirty="0" err="1">
                <a:solidFill>
                  <a:srgbClr val="FF0000"/>
                </a:solidFill>
              </a:rPr>
              <a:t>μερούν</a:t>
            </a:r>
            <a:r>
              <a:rPr lang="cs-CZ" altLang="cs-CZ" sz="24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21A3B6A8-CCF0-7066-7C6C-B2DFEB167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764704"/>
            <a:ext cx="1368152" cy="90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6">
            <a:extLst>
              <a:ext uri="{FF2B5EF4-FFF2-40B4-BE49-F238E27FC236}">
                <a16:creationId xmlns:a16="http://schemas.microsoft.com/office/drawing/2014/main" id="{F46DC711-6307-48CF-BF5F-8A435B0A0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466049"/>
            <a:ext cx="1368152" cy="1312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147A4028-9493-5DF7-831C-7C7D8402809E}"/>
              </a:ext>
            </a:extLst>
          </p:cNvPr>
          <p:cNvSpPr/>
          <p:nvPr/>
        </p:nvSpPr>
        <p:spPr>
          <a:xfrm>
            <a:off x="4223792" y="737485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Cameroon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D6D01A-A9A1-2D72-7C49-86B817890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59F3339-EFDA-B90B-F97B-6F7B6550B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315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512AA4-A5C9-AE69-2EB2-2644529E2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6A3C4B6-9007-7C20-4401-367238AE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FAE8A9-C812-79DE-9D3D-385C0B64B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81B78E-24E8-AB7E-58F9-1B56DF71D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9EF6B6-AEF3-850E-011E-79054CC9E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490C77-92CE-8D57-F779-853437C2A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281D832-20A6-4AD8-1541-E7D7861F4A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3DE0F9-DE92-86D6-0117-A9CF985EC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A668CD-D8A3-E90E-7260-309E35EB8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0DD9122-0C2C-16AE-B9D6-D07F625D9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71C9D2-D711-151B-6D8D-C3445F661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8DC308C-A67A-C702-88CB-D8B22AB35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D75106-FC92-7BB0-C2FF-609EEDE0A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8B55E5A-F1E8-0840-9105-77F774C0B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48E1E1-B804-D96A-0A76-04749A0C8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32FB66-D379-30F9-6B7A-ED21A4FE6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E60BD2-D5EE-EF96-9A95-3061A7D45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C8FCA0-4508-EB0E-5EC6-5EE4E5A5E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664177-E01A-B52B-79DF-25D1020A6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FD2195-EB65-671B-5E31-55931090B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9579B6-02B7-0E77-CD01-CAC038D04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131D56-17D1-478A-7586-63534456E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D855C3-F8B4-643A-DED4-643AEA340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CC9B52C-52F1-6125-4AA7-7EBECFFBB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92088A-A273-37AE-4465-41CA22A6C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77210C0-12F7-0BB2-9A6A-C074493A2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5438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D35FB2C5-3E6E-222F-667D-CD5DF09C5C35}"/>
              </a:ext>
            </a:extLst>
          </p:cNvPr>
          <p:cNvSpPr/>
          <p:nvPr/>
        </p:nvSpPr>
        <p:spPr>
          <a:xfrm>
            <a:off x="5807968" y="46728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39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2023-06-26T19:35:45Z</dcterms:modified>
</cp:coreProperties>
</file>