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0" r:id="rId3"/>
    <p:sldId id="280" r:id="rId4"/>
    <p:sldId id="291" r:id="rId5"/>
    <p:sldId id="301" r:id="rId6"/>
    <p:sldId id="273" r:id="rId7"/>
    <p:sldId id="284" r:id="rId8"/>
    <p:sldId id="302" r:id="rId9"/>
    <p:sldId id="303" r:id="rId10"/>
    <p:sldId id="293" r:id="rId11"/>
    <p:sldId id="295" r:id="rId12"/>
    <p:sldId id="294" r:id="rId13"/>
    <p:sldId id="297" r:id="rId14"/>
    <p:sldId id="304" r:id="rId15"/>
    <p:sldId id="298" r:id="rId16"/>
    <p:sldId id="299" r:id="rId17"/>
    <p:sldId id="305" r:id="rId18"/>
    <p:sldId id="263" r:id="rId19"/>
    <p:sldId id="292" r:id="rId20"/>
    <p:sldId id="306" r:id="rId21"/>
    <p:sldId id="307" r:id="rId22"/>
    <p:sldId id="308" r:id="rId23"/>
    <p:sldId id="279" r:id="rId24"/>
    <p:sldId id="309" r:id="rId25"/>
    <p:sldId id="277" r:id="rId26"/>
    <p:sldId id="276" r:id="rId27"/>
    <p:sldId id="311" r:id="rId28"/>
    <p:sldId id="271" r:id="rId29"/>
    <p:sldId id="310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26.06.2023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957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9383D93-B78E-8B00-8019-99912D6FC0B7}"/>
              </a:ext>
            </a:extLst>
          </p:cNvPr>
          <p:cNvSpPr/>
          <p:nvPr/>
        </p:nvSpPr>
        <p:spPr>
          <a:xfrm>
            <a:off x="0" y="134076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  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C0AAB60-243B-44ED-9EE7-5295EE02EE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145CDE-F469-4795-A12F-1BE225695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5FAF321F-68B4-4D51-93BA-7E4D0A1B0FD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954" y="113384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1948F1A-47A0-4877-915B-8E59E2EB30E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9170" y="2602012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03534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Psi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Ps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C8348DDB-BD3B-4A1C-BBF8-148D586FA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F8978A7-73E4-4299-921F-AAA320CE4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7123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B54224D5-093C-4B50-88C7-91E1663CD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7123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15CE1C19-8C8E-4665-BE87-745DE7B48355}"/>
              </a:ext>
            </a:extLst>
          </p:cNvPr>
          <p:cNvSpPr/>
          <p:nvPr/>
        </p:nvSpPr>
        <p:spPr>
          <a:xfrm>
            <a:off x="1484714" y="643460"/>
            <a:ext cx="4602480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Psi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34</a:t>
            </a:r>
            <a:endParaRPr lang="es-ES" sz="6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F35BB5-9869-4183-BB92-997D5BDFB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CA502A-8E78-445B-92C5-9C2FB974FA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761D64-31EF-480F-A2AE-DB5570955B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56C717-14DD-4B33-9ED3-0BA2D220F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95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F451B94-A553-4C6A-8D50-C0AF8BC17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A2B5C9F4-C9BB-49E2-BB82-09C078B87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AB661B-B8BE-42DF-B557-52E9589F1A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4B8F839-9F45-4388-868C-F3DBA4C9FF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05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2ECAFDF-0742-4F37-91B5-0E22CB08DF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E5555B-BF01-4255-9AA4-AF7ED61A3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05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F747AB4-41FD-4E59-87E9-D8E703030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8" y="643466"/>
            <a:ext cx="10901043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CBEF5EE-88CC-4F17-ABDB-CA3E185BD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4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FACE470-06B4-4AEB-B170-BF714FE20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82F595C-7C8D-46CF-A0FB-9EB862CA2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02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8D8F3A-7232-4A89-8728-6A2FEF428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9DC9BC3-1DD7-48A7-9CBC-B86264983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74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98DCFD-0064-4738-8F45-5BC65FCBA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824028-3010-4261-9DAC-74CC6F9E2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13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3E110D-5C3E-4386-9146-79F19BC86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D1CBE4-7141-4366-9DB8-DC50734303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F65E73-C89D-4DD3-822B-E0373D13F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F9D8650-BBFE-4A3A-AAB5-00F42EC53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78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8D6CDDF-F339-46C4-9A97-8E4DE107D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9B57010-BE8C-45F9-8F97-387FF1D25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97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FC6226-51FC-4E7F-9918-C5A263A94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D792A5-0CCD-4C3A-B245-F7B9F4F69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52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8326C44-06B3-4A71-9166-DA582160E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80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2A2623D-8355-446B-A233-F69CFBA4E2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64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020BD1-0BB3-4992-BAA0-B3D92452F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E254EDE-CF9A-4877-8021-B41E9263B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6ADA3C-B741-4CA9-8E61-2EAFC67A9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206FD3-7C26-4771-BF57-F4EFEBEDA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12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0EF0EBA-0589-4D65-BA93-6D3EA7EAD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0DBA91E-A49F-4C96-9615-7E80FEBB5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97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B7684A-3800-4962-9D66-FB29D5837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01AD1C8-B8B2-4EE0-B69C-7C8075F23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93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A4F9479-3AEE-4C3E-8017-F451DB720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1DB3D5-C4AE-49CF-BCC4-0B7CE1AC6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16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0A4F07-FB3D-4439-8F2B-B27C883BC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45D471B-59F8-4A56-83C3-B2D69098B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4AB85D-A366-403F-A8EF-2C7018058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37E8097-6407-480A-B180-6067B69C2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04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FBD004C-A7C7-47DC-95A0-69209F999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2CB844-3226-4B5A-886E-FFEA08E97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11A7C6-496A-4B06-8D04-7E7BB7418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7D893B-2D63-4DA9-892A-1012531074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6C648F-BD04-4CF3-B82C-6379D25D3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BBEF49F-9EE8-4871-8F55-7C273A7AF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8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927649-A2AB-46C0-978C-8D74C0F45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38B792-C7F1-4BE6-B65E-95172AE86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1F36D55-8C5F-47A3-A667-65649178C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AB0591-C244-404D-8533-82500175C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394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1AB1FA4-6CE6-01A5-7192-B88AD906A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6686"/>
            <a:ext cx="10801200" cy="562551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C8661DA-ADFD-EC4F-1CBE-3ED957E83AAC}"/>
              </a:ext>
            </a:extLst>
          </p:cNvPr>
          <p:cNvSpPr/>
          <p:nvPr/>
        </p:nvSpPr>
        <p:spPr>
          <a:xfrm>
            <a:off x="8092008" y="9807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</TotalTime>
  <Words>46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63</cp:revision>
  <dcterms:created xsi:type="dcterms:W3CDTF">2020-02-21T13:54:42Z</dcterms:created>
  <dcterms:modified xsi:type="dcterms:W3CDTF">2023-06-26T16:23:09Z</dcterms:modified>
</cp:coreProperties>
</file>