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73" r:id="rId6"/>
    <p:sldId id="281" r:id="rId7"/>
    <p:sldId id="278" r:id="rId8"/>
    <p:sldId id="300" r:id="rId9"/>
    <p:sldId id="299" r:id="rId10"/>
    <p:sldId id="298" r:id="rId11"/>
    <p:sldId id="296" r:id="rId12"/>
    <p:sldId id="295" r:id="rId13"/>
    <p:sldId id="297" r:id="rId14"/>
    <p:sldId id="285" r:id="rId15"/>
    <p:sldId id="294" r:id="rId16"/>
    <p:sldId id="293" r:id="rId17"/>
    <p:sldId id="305" r:id="rId18"/>
    <p:sldId id="288" r:id="rId19"/>
    <p:sldId id="302" r:id="rId20"/>
    <p:sldId id="301" r:id="rId21"/>
    <p:sldId id="306" r:id="rId22"/>
    <p:sldId id="287" r:id="rId23"/>
    <p:sldId id="310" r:id="rId24"/>
    <p:sldId id="309" r:id="rId25"/>
    <p:sldId id="304" r:id="rId26"/>
    <p:sldId id="311" r:id="rId27"/>
    <p:sldId id="308" r:id="rId28"/>
    <p:sldId id="312" r:id="rId29"/>
    <p:sldId id="307" r:id="rId30"/>
    <p:sldId id="289" r:id="rId31"/>
    <p:sldId id="291" r:id="rId32"/>
    <p:sldId id="314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03580DD3-DE4B-4740-40B8-A2DB015ED9CB}"/>
              </a:ext>
            </a:extLst>
          </p:cNvPr>
          <p:cNvSpPr/>
          <p:nvPr/>
        </p:nvSpPr>
        <p:spPr>
          <a:xfrm>
            <a:off x="0" y="170080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Německo 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51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Allemane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410F90-B5C6-4F90-A0B7-BC02F9C867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666F6ACF-3506-4868-B2B6-7886A1B9365C}"/>
              </a:ext>
            </a:extLst>
          </p:cNvPr>
          <p:cNvSpPr/>
          <p:nvPr/>
        </p:nvSpPr>
        <p:spPr>
          <a:xfrm>
            <a:off x="695399" y="548680"/>
            <a:ext cx="10801199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WordArt 13">
            <a:extLst>
              <a:ext uri="{FF2B5EF4-FFF2-40B4-BE49-F238E27FC236}">
                <a16:creationId xmlns:a16="http://schemas.microsoft.com/office/drawing/2014/main" id="{6B554B11-D63B-49D5-BD34-9C3FD2F1274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688288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AF3EBEA8-2857-4BEA-A143-891D5F75D1B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028924" y="2002898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Alois Polka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Alois Polk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8578616-7A18-49C1-AB9F-37391A0D80D1}"/>
              </a:ext>
            </a:extLst>
          </p:cNvPr>
          <p:cNvSpPr txBox="1"/>
          <p:nvPr/>
        </p:nvSpPr>
        <p:spPr>
          <a:xfrm>
            <a:off x="0" y="6309320"/>
            <a:ext cx="1219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C00000"/>
                </a:solidFill>
              </a:rPr>
              <a:t>   Germany   </a:t>
            </a:r>
            <a:r>
              <a:rPr lang="cs-CZ" sz="2400" b="1" dirty="0" err="1">
                <a:solidFill>
                  <a:srgbClr val="C00000"/>
                </a:solidFill>
              </a:rPr>
              <a:t>Duitsland</a:t>
            </a:r>
            <a:r>
              <a:rPr lang="cs-CZ" sz="2400" b="1" dirty="0">
                <a:solidFill>
                  <a:srgbClr val="C00000"/>
                </a:solidFill>
              </a:rPr>
              <a:t>   </a:t>
            </a:r>
            <a:r>
              <a:rPr lang="cs-CZ" sz="2400" b="1" dirty="0" err="1">
                <a:solidFill>
                  <a:srgbClr val="C00000"/>
                </a:solidFill>
              </a:rPr>
              <a:t>Allemagne</a:t>
            </a:r>
            <a:r>
              <a:rPr lang="cs-CZ" sz="2400" b="1" dirty="0">
                <a:solidFill>
                  <a:srgbClr val="C00000"/>
                </a:solidFill>
              </a:rPr>
              <a:t>    </a:t>
            </a:r>
            <a:r>
              <a:rPr lang="cs-CZ" sz="2400" b="1" dirty="0" err="1">
                <a:solidFill>
                  <a:srgbClr val="C00000"/>
                </a:solidFill>
              </a:rPr>
              <a:t>Alemania</a:t>
            </a:r>
            <a:r>
              <a:rPr lang="cs-CZ" sz="2400" b="1" dirty="0">
                <a:solidFill>
                  <a:srgbClr val="C00000"/>
                </a:solidFill>
              </a:rPr>
              <a:t>   </a:t>
            </a:r>
            <a:r>
              <a:rPr lang="cs-CZ" sz="2400" b="1" dirty="0" err="1">
                <a:solidFill>
                  <a:srgbClr val="C00000"/>
                </a:solidFill>
              </a:rPr>
              <a:t>Alemanya</a:t>
            </a:r>
            <a:r>
              <a:rPr lang="cs-CZ" sz="2400" b="1" dirty="0">
                <a:solidFill>
                  <a:srgbClr val="C00000"/>
                </a:solidFill>
              </a:rPr>
              <a:t>   </a:t>
            </a:r>
            <a:r>
              <a:rPr lang="cs-CZ" sz="2400" b="1" dirty="0" err="1">
                <a:solidFill>
                  <a:srgbClr val="C00000"/>
                </a:solidFill>
              </a:rPr>
              <a:t>Alamanha</a:t>
            </a:r>
            <a:r>
              <a:rPr lang="cs-CZ" sz="2400" b="1" dirty="0">
                <a:solidFill>
                  <a:srgbClr val="C00000"/>
                </a:solidFill>
              </a:rPr>
              <a:t>   Németország   </a:t>
            </a:r>
            <a:r>
              <a:rPr lang="cs-CZ" sz="2400" b="1" dirty="0" err="1">
                <a:solidFill>
                  <a:srgbClr val="C00000"/>
                </a:solidFill>
              </a:rPr>
              <a:t>Niemcy</a:t>
            </a:r>
            <a:r>
              <a:rPr lang="cs-CZ" sz="2400" b="1" dirty="0">
                <a:solidFill>
                  <a:srgbClr val="C00000"/>
                </a:solidFill>
              </a:rPr>
              <a:t>    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7813666-612B-414A-92AC-C4DD96D919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C06279B1-2BDF-405E-AC1C-CCF03E5B867B}"/>
              </a:ext>
            </a:extLst>
          </p:cNvPr>
          <p:cNvSpPr/>
          <p:nvPr/>
        </p:nvSpPr>
        <p:spPr>
          <a:xfrm>
            <a:off x="4223792" y="692696"/>
            <a:ext cx="4176464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Německo 51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94AAA15-45C8-4FDB-9A4A-EBCD2A3CBF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327710CD-22D5-42CC-9EAC-D07D8FAC8B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81D7765-9ED6-44FD-B5C7-1D0576A71CC4}"/>
              </a:ext>
            </a:extLst>
          </p:cNvPr>
          <p:cNvSpPr/>
          <p:nvPr/>
        </p:nvSpPr>
        <p:spPr>
          <a:xfrm>
            <a:off x="695399" y="548680"/>
            <a:ext cx="10801199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B5999BB-361E-422A-B862-5C6CA0F716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678EBDAA-3E0C-4A64-A693-283825B11157}"/>
              </a:ext>
            </a:extLst>
          </p:cNvPr>
          <p:cNvSpPr/>
          <p:nvPr/>
        </p:nvSpPr>
        <p:spPr>
          <a:xfrm>
            <a:off x="695399" y="548680"/>
            <a:ext cx="10801199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A2C776A-F45D-466F-B6A8-D7BAF41D1E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BBEE2CB1-AC37-4FEF-9504-D4F9C8869AAB}"/>
              </a:ext>
            </a:extLst>
          </p:cNvPr>
          <p:cNvSpPr/>
          <p:nvPr/>
        </p:nvSpPr>
        <p:spPr>
          <a:xfrm>
            <a:off x="695399" y="548680"/>
            <a:ext cx="10801199" cy="5760640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598E560-D5E2-41A2-850F-149990E4D9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63880"/>
            <a:ext cx="10801200" cy="57454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703803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DEB33E8-A7ED-4782-8189-A221DD7200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95583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50383BD-7444-41D1-846E-7CF5950058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11218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3EFA281-EE64-4DB6-B077-9A1E5437F9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76698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B241B47-47C5-42CE-87B7-B28DADC0AA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24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1C26599-DCDA-4769-829F-5E3D45850F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03093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BAF007C-97C8-48D8-B3E2-BDDFD6DE29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570427E-504B-472B-A0D7-339F6ECA9A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61837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90E9C32-15F3-449A-91A4-9E2260EB20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99061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D1FA3D9-534B-466A-9C8E-36111CCC73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56992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34AE1ED-0EF6-4495-AE0C-BD4A373D7A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BC34C1F-97F9-4046-AE9E-3F5A20A5BF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8516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924076-46FB-41E1-9EB0-AD21CD8950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82561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EE09406-4D4B-40DA-BA82-08828D67BC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47784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9BF230F-2180-493E-964A-6882A09F4A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B3127CD-DF3E-4FE8-9FFC-8C2C65B742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3901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B9C1FD-5DE5-4CCC-BDEE-6E57E191F1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23649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A046AE0-736A-4474-A5FD-040EF23B23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194" y="548680"/>
            <a:ext cx="10797406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55873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A504543-DF0B-4BD0-A7D7-ACE82BA7BF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4333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194DAA5-6EC8-4376-9B82-66CAA0D656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79619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C33AF69-CFD6-40D4-B742-E164475C4C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28961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7E75EBD-3C83-43AF-AB9D-D239F28F18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92147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DF39C82-C517-4F8A-A23B-495402530F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6E184E8-7B56-4E78-8334-EE44F187B3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0107E46B-9ADE-150A-463B-60B994A2C9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56453"/>
            <a:ext cx="10801200" cy="562450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3F007BAD-C9C5-1A29-585B-E898F13FE66E}"/>
              </a:ext>
            </a:extLst>
          </p:cNvPr>
          <p:cNvSpPr/>
          <p:nvPr/>
        </p:nvSpPr>
        <p:spPr>
          <a:xfrm>
            <a:off x="7752184" y="677038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322</TotalTime>
  <Words>39</Words>
  <Application>Microsoft Office PowerPoint</Application>
  <PresentationFormat>Širokoúhlá obrazovka</PresentationFormat>
  <Paragraphs>10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108</cp:revision>
  <dcterms:created xsi:type="dcterms:W3CDTF">2020-02-21T13:54:42Z</dcterms:created>
  <dcterms:modified xsi:type="dcterms:W3CDTF">2023-06-26T11:10:10Z</dcterms:modified>
</cp:coreProperties>
</file>