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5" r:id="rId18"/>
    <p:sldId id="296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15" r:id="rId30"/>
    <p:sldId id="308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FE89C3EE-6B6A-59C0-4A35-7A0CCF7D3B72}"/>
              </a:ext>
            </a:extLst>
          </p:cNvPr>
          <p:cNvSpPr/>
          <p:nvPr/>
        </p:nvSpPr>
        <p:spPr>
          <a:xfrm>
            <a:off x="-27709" y="2636912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Kočky   11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5AA67C-642E-D7CA-A00A-6C8C3012F9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8370"/>
            <a:ext cx="10808112" cy="588295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39B05750-AAD5-2FEC-E3F8-73FD6B46BF8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99456" y="119675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73DF6D30-ABB1-DA9E-A883-4611834AFDC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40092" y="256490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Separation.mp3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Separation.mp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>
            <a:extLst>
              <a:ext uri="{FF2B5EF4-FFF2-40B4-BE49-F238E27FC236}">
                <a16:creationId xmlns:a16="http://schemas.microsoft.com/office/drawing/2014/main" id="{8C165513-E822-A6DE-177A-2628C52927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35704"/>
            <a:ext cx="12740640" cy="41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Cats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Chats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Katten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Katzen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Gatos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Gats</a:t>
            </a:r>
            <a:r>
              <a:rPr lang="cs-CZ" altLang="cs-CZ" sz="2000" b="1" dirty="0">
                <a:solidFill>
                  <a:srgbClr val="FF0000"/>
                </a:solidFill>
              </a:rPr>
              <a:t>    Koty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Pisici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Kediler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Mačke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Macskák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Γάτες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Кішки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49DE2BB-0C4C-B1B5-B79A-1B96EC2C15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5903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EEB5ACB8-1DD2-E18F-1492-9D708F32F666}"/>
              </a:ext>
            </a:extLst>
          </p:cNvPr>
          <p:cNvSpPr/>
          <p:nvPr/>
        </p:nvSpPr>
        <p:spPr>
          <a:xfrm>
            <a:off x="4007768" y="522296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Kočky  11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4FD9EA-4AEA-A55F-4522-06083DAC88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7AF6C7-1E4A-E495-7D54-3A3E1913D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E7C6D3-E538-DF74-5A9C-AA7BBD2C0A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CBC9F2-F87F-A9A7-B50B-BBA3B53D4B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76672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0CFAB3-69A4-E2CA-2E68-BFB5D31012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A36F9B-CEBA-AD9F-031F-4BA71B77B8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3E346F-A720-B57A-9065-C73C073E34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6025A5-0E83-04B0-066E-E29E5FBE10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64E221-7A98-D8E9-370B-3D7749651F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344673-5593-0801-85A8-8547A27716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3CCE9A-475F-3068-88ED-D1AB03BCD9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8F301B95-F79E-5E68-0020-94E7F96A94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7342" y="6065147"/>
            <a:ext cx="2053087" cy="388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F5C27E-0C1C-E0F0-4B0D-55FE3FAF75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9B2E7B-6602-B781-402A-A2AF37A791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B380E1-B80B-263C-3D41-A799989B5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85BB050E-E007-2430-F1B7-E6CB1EEF7A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4C96D9-0DF7-336B-CE66-384662BA16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72" y="469392"/>
            <a:ext cx="10887456" cy="5919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5C9C05-7E9E-A26A-E995-91A123549B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9F9A3D-BB70-82D3-6A2A-195FB20053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371D9CFB-B941-BD23-F7E5-FC85427825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C0375B-70A3-618F-E9F2-86056EA0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DF6583-3F19-7952-5E0A-816C27AABD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7BB7387-8A3B-1CE8-94F5-38AE26A0B5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4392" y="6165667"/>
            <a:ext cx="1872208" cy="215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0C1B2C-AA2A-166B-F2F4-BEF89A154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438E9D-8CA2-3CD2-E69C-376B7C9056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2B11CA80-B1B6-D66C-9C09-D124B3F6CF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328" y="6083002"/>
            <a:ext cx="2448272" cy="29832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92438F2-B751-98E3-BA30-87BA1FBC7D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F06EC31-6C59-2FCB-D179-EDFB09F4AF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268A20F-575A-7E1F-0FD3-A5420B1592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78ABEE-F6A8-574C-0CD5-3CDAC5CBCD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65ABF9-4C2E-D58D-1044-9BA93A2C9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30454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62103D7-A29D-A78F-0608-74911C6A70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BBBA3C11-A2DF-E41C-4BA0-575051909D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0AE161D4-2B17-FFCA-A04A-BBEE159F0860}"/>
              </a:ext>
            </a:extLst>
          </p:cNvPr>
          <p:cNvSpPr/>
          <p:nvPr/>
        </p:nvSpPr>
        <p:spPr>
          <a:xfrm>
            <a:off x="407368" y="1412776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315</TotalTime>
  <Words>45</Words>
  <Application>Microsoft Office PowerPoint</Application>
  <PresentationFormat>Širokoúhlá obrazovka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106</cp:revision>
  <dcterms:created xsi:type="dcterms:W3CDTF">2020-02-21T13:54:42Z</dcterms:created>
  <dcterms:modified xsi:type="dcterms:W3CDTF">2023-06-25T14:27:19Z</dcterms:modified>
</cp:coreProperties>
</file>