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5" r:id="rId6"/>
    <p:sldId id="281" r:id="rId7"/>
    <p:sldId id="288" r:id="rId8"/>
    <p:sldId id="287" r:id="rId9"/>
    <p:sldId id="289" r:id="rId10"/>
    <p:sldId id="302" r:id="rId11"/>
    <p:sldId id="301" r:id="rId12"/>
    <p:sldId id="299" r:id="rId13"/>
    <p:sldId id="278" r:id="rId14"/>
    <p:sldId id="298" r:id="rId15"/>
    <p:sldId id="300" r:id="rId16"/>
    <p:sldId id="297" r:id="rId17"/>
    <p:sldId id="296" r:id="rId18"/>
    <p:sldId id="295" r:id="rId19"/>
    <p:sldId id="294" r:id="rId20"/>
    <p:sldId id="307" r:id="rId21"/>
    <p:sldId id="306" r:id="rId22"/>
    <p:sldId id="304" r:id="rId23"/>
    <p:sldId id="305" r:id="rId24"/>
    <p:sldId id="310" r:id="rId25"/>
    <p:sldId id="309" r:id="rId26"/>
    <p:sldId id="312" r:id="rId27"/>
    <p:sldId id="313" r:id="rId28"/>
    <p:sldId id="308" r:id="rId29"/>
    <p:sldId id="311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commons.wikimedia.org/wiki/File:National_Coat_of_arms_of_Denmark.sv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4C9F3F1-4A6A-C9D5-224E-C2B3CED40AC2}"/>
              </a:ext>
            </a:extLst>
          </p:cNvPr>
          <p:cNvSpPr/>
          <p:nvPr/>
        </p:nvSpPr>
        <p:spPr>
          <a:xfrm>
            <a:off x="27709" y="1500170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Dánsko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7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Denmark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B16F8B-533D-8CDB-2441-F35CE7ECCF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2" name="WordArt 13">
            <a:extLst>
              <a:ext uri="{FF2B5EF4-FFF2-40B4-BE49-F238E27FC236}">
                <a16:creationId xmlns:a16="http://schemas.microsoft.com/office/drawing/2014/main" id="{3BAF4A12-3D3A-CBF3-96DC-D9546C7BC59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43472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70225F0C-DF51-217B-54E9-6CA994EC8C2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84108" y="212048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  <p:sndAc>
          <p:stSnd loop="1">
            <p:snd r:embed="rId2" name="walzer.wav"/>
          </p:stSnd>
        </p:sndAc>
      </p:transition>
    </mc:Choice>
    <mc:Fallback>
      <p:transition spd="slow" advClick="0" advTm="10000">
        <p:split orient="vert"/>
        <p:sndAc>
          <p:stSnd loop="1">
            <p:snd r:embed="rId2" name="walz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9B1048CD-0512-F1BB-E2A9-71FD8DC52F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80" y="6381328"/>
            <a:ext cx="1218522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Denmark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Danemark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Denemarken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Dänemark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Dania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Dinamarca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Danemarca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Danimarka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Dánia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6" name="Picture 15">
            <a:extLst>
              <a:ext uri="{FF2B5EF4-FFF2-40B4-BE49-F238E27FC236}">
                <a16:creationId xmlns:a16="http://schemas.microsoft.com/office/drawing/2014/main" id="{A4848C8B-66D0-94A4-29BE-9D8C85FC0D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6" descr="Znak Dánska">
            <a:hlinkClick r:id="rId3" tooltip="Znak Dánska"/>
            <a:extLst>
              <a:ext uri="{FF2B5EF4-FFF2-40B4-BE49-F238E27FC236}">
                <a16:creationId xmlns:a16="http://schemas.microsoft.com/office/drawing/2014/main" id="{0A86779B-DE36-F41D-5410-57A073B6C7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692696"/>
            <a:ext cx="864096" cy="1235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7">
            <a:extLst>
              <a:ext uri="{FF2B5EF4-FFF2-40B4-BE49-F238E27FC236}">
                <a16:creationId xmlns:a16="http://schemas.microsoft.com/office/drawing/2014/main" id="{E0E476F0-DCAB-1C09-4D77-0A58D34CA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6440" y="692696"/>
            <a:ext cx="1080120" cy="666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33B7B0EC-0A09-EF45-832C-DC1922F66328}"/>
              </a:ext>
            </a:extLst>
          </p:cNvPr>
          <p:cNvSpPr/>
          <p:nvPr/>
        </p:nvSpPr>
        <p:spPr>
          <a:xfrm>
            <a:off x="4079776" y="659485"/>
            <a:ext cx="4032448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Dánsko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7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FC3F38B-3534-41FE-2953-4CD8EE120C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DDA7459-2E51-EA6A-0D54-31FFAF4B01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215E7A98-BF38-2433-AE84-48768CE719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3B62789-03C6-E024-DA68-EC61917965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A9AFAAC-B913-8067-4081-C88C997DD5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832649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02896D1-46E4-76DE-1088-A2E93AB68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F2FDD0-E63B-B3CA-12D4-F08FF14949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F71700B-65A1-C1E5-79C3-225C9ECE0B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151058E-8C86-0F09-7B99-82B858486D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7356E9-13F1-3ED0-8C68-FB4B0CB7B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7238971-8DBE-84B5-5F49-4BAD702C64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432C0B4-0E16-3CEC-F3F9-54F36DDCE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8B1384C0-AFAB-E8C1-6180-4BDD192B8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D9C9393-9C64-2B5C-A6E1-EE7FAF202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BBC675B-2253-3D05-3B6D-CF564549D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C911D4-612E-013B-2DF2-CA1A4BA37A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C854B62-D5AE-DB67-E684-A18194181E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792C051-AA19-6764-8A79-F0EEDF3624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6DF063E-B596-FFB4-C061-13AAC8EC6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51A6B5E-872E-2065-451D-4DC15256D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D207E3-D5C4-92C2-6F1C-E75949165D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559F3B9-223C-7EBB-26BB-9FAB26D1D5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EFAD0A0-C0D2-F2C3-596D-FF48C214B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981E1CC-59F3-7DAF-067E-D160FE351D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>
            <a:extLst>
              <a:ext uri="{FF2B5EF4-FFF2-40B4-BE49-F238E27FC236}">
                <a16:creationId xmlns:a16="http://schemas.microsoft.com/office/drawing/2014/main" id="{C75B06DD-75EB-7DAF-A839-C8C52850C5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38D8021-70DC-33F8-8057-80AA38AF9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454A41-7CEF-EAED-AA12-1D99AAC83B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0F38E8B-66C9-5966-9C2E-4FA33A7230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03EE3651-A5F9-5589-7315-434A4CB49CDD}"/>
              </a:ext>
            </a:extLst>
          </p:cNvPr>
          <p:cNvSpPr/>
          <p:nvPr/>
        </p:nvSpPr>
        <p:spPr>
          <a:xfrm>
            <a:off x="695399" y="677038"/>
            <a:ext cx="3600401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2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2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341</TotalTime>
  <Words>40</Words>
  <Application>Microsoft Office PowerPoint</Application>
  <PresentationFormat>Širokoúhlá obrazovka</PresentationFormat>
  <Paragraphs>11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2023-06-25T16:49:24Z</dcterms:modified>
</cp:coreProperties>
</file>