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85" r:id="rId7"/>
    <p:sldId id="289" r:id="rId8"/>
    <p:sldId id="313" r:id="rId9"/>
    <p:sldId id="278" r:id="rId10"/>
    <p:sldId id="315" r:id="rId11"/>
    <p:sldId id="288" r:id="rId12"/>
    <p:sldId id="287" r:id="rId13"/>
    <p:sldId id="302" r:id="rId14"/>
    <p:sldId id="301" r:id="rId15"/>
    <p:sldId id="300" r:id="rId16"/>
    <p:sldId id="299" r:id="rId17"/>
    <p:sldId id="298" r:id="rId18"/>
    <p:sldId id="297" r:id="rId19"/>
    <p:sldId id="295" r:id="rId20"/>
    <p:sldId id="296" r:id="rId21"/>
    <p:sldId id="294" r:id="rId22"/>
    <p:sldId id="307" r:id="rId23"/>
    <p:sldId id="310" r:id="rId24"/>
    <p:sldId id="306" r:id="rId25"/>
    <p:sldId id="304" r:id="rId26"/>
    <p:sldId id="309" r:id="rId27"/>
    <p:sldId id="311" r:id="rId28"/>
    <p:sldId id="308" r:id="rId29"/>
    <p:sldId id="303" r:id="rId30"/>
    <p:sldId id="312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84482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98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EFE11F94-46B9-0413-4C2A-5D6ACF5D9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927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070DDCF-7D29-EB3E-779E-D98304ABA0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5A1E36F-0457-EF88-1000-8D363E0090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229093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  <p:sndAc>
          <p:stSnd loop="1">
            <p:snd r:embed="rId2" name="Otherwise it is impossible rusky.wav"/>
          </p:stSnd>
        </p:sndAc>
      </p:transition>
    </mc:Choice>
    <mc:Fallback>
      <p:transition spd="slow" advClick="0" advTm="13000">
        <p:split orient="vert"/>
        <p:sndAc>
          <p:stSnd loop="1">
            <p:snd r:embed="rId2" name="Otherwise it is impossible rusk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25ACF5F9-511D-EC8C-862B-5082C8FF8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11">
            <a:extLst>
              <a:ext uri="{FF2B5EF4-FFF2-40B4-BE49-F238E27FC236}">
                <a16:creationId xmlns:a16="http://schemas.microsoft.com/office/drawing/2014/main" id="{9ABF3496-0F81-E0C1-1BA9-9F5021BDF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927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2B653B9-7A8E-F3BF-3529-6D01E54B3F74}"/>
              </a:ext>
            </a:extLst>
          </p:cNvPr>
          <p:cNvSpPr/>
          <p:nvPr/>
        </p:nvSpPr>
        <p:spPr>
          <a:xfrm>
            <a:off x="7248128" y="643460"/>
            <a:ext cx="403244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98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E35B48-BCFE-C2E1-35C7-33D879F0C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97BA0A-5729-A522-23FB-BEAF2EFAA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F65427-B015-E324-B5A3-EE4893D10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A24239D-9638-E1A9-A93C-F9120E103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8603583-4377-88F3-BBDF-9A055BCDE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453C329-46F9-E8C1-1C2A-5159F1E59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B006B0-0EC9-90B7-9E32-AC3F10D44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3871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7DE77B-27DC-9B12-CF1E-1F1D3C0D9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4BEABD-3D06-63A9-E6A0-71C0C9B7A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45BB12-5736-59A4-2115-983403C20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76F408-E91C-AF4F-7ADC-FA7088B80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F5FD32-8498-4015-1B9C-E664EBB9C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D20DE8-A859-BBCF-DD69-F18969834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F58D22-E003-6653-8E2E-B74B95531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A6715D-457C-49D9-238F-EFC325899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CD4820-FBC3-76B3-6012-689341561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8FE768-76A1-C334-1B52-EE81DE90F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F8706E-6C0F-7805-E24E-51B65311B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3E2C39-ED81-4DCC-FB3A-5A963701A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F34C3C-F18F-A18E-252D-23B1A4342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80952F-D41F-B3D6-8096-0815A9646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D7C4AD-EA7F-E5C2-FC08-94D5A15F6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AADF68A-F7B8-8A75-D62A-DBA279C35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E3B07D-5FFF-A239-A6F1-2E1280756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9A9CD7-2C98-A076-8658-403BF9FFC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49DAC2-A980-AB43-E506-6DE971198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B241E0-DAF7-110E-3178-80BA897DD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9A016CC-95F3-E06F-640F-4862955EB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956CD187-D9AB-2A77-1814-4A840070E942}"/>
              </a:ext>
            </a:extLst>
          </p:cNvPr>
          <p:cNvSpPr/>
          <p:nvPr/>
        </p:nvSpPr>
        <p:spPr>
          <a:xfrm>
            <a:off x="5231904" y="693125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398</TotalTime>
  <Words>42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2023-06-24T17:36:54Z</dcterms:modified>
</cp:coreProperties>
</file>