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298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47919FA-839C-7051-B89D-83D1BD6CEC38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424AD2-8685-F12F-C62F-FE1478B2D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47EEC5D-563B-B127-8B81-5D1DFD68EB9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5915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6F2A18F-ECCC-D66B-95D0-8125613CFB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99788" y="20608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You are mine.mp3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4" name="You are mine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0537F3-36EE-6CAD-ABCB-5AE4227B6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269E68E-D3A8-7E62-9E40-B2C054530914}"/>
              </a:ext>
            </a:extLst>
          </p:cNvPr>
          <p:cNvSpPr/>
          <p:nvPr/>
        </p:nvSpPr>
        <p:spPr>
          <a:xfrm>
            <a:off x="6384032" y="836712"/>
            <a:ext cx="51845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Moto Show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26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AFD224-4816-F157-D269-EDAB78E9D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FABE07-AA36-7315-024C-898153B14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AA4C23-3B91-0EE5-3019-A5756C5BF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D8E1EE-8FA7-4B26-2685-19D905FA7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667082-FF1A-C7CD-F684-3E33FAB5A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992193-4D09-37C1-EDA9-97388E3CB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2E274B-8FB3-715E-D7DF-894F67C2B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52A3C9-7147-F2B1-2000-D086FB17D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2B1C72-1552-259D-56D6-D71BA4DA0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D7DA62-77AB-05EC-2180-147E71D06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17826E-DED9-13F5-9C0F-97113E480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BDB310-71C8-DFA2-AFB4-950518C81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2C6300-70BC-D08A-E08B-95602218E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034171-EF0E-B876-6294-61B932774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0F7F59-3FB1-1006-C8A1-CAFD3F3B1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8A96A7-680C-7035-A78D-10CB67724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4F5073-CAF7-2DE4-AADC-128B66954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5386CA-B5E0-EC73-6449-9BF191404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AA464E-1F9B-F486-E8F3-D67235E83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1641E0-EC0D-B51F-6A53-A007B83C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06F37D-7421-312A-378F-0105CE33A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DE4304-D0B0-803B-D6C1-7027F537E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2DE9DD-0329-D61C-4506-8853CEC3C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13FB01-00D1-72AF-6C12-90EBB5AC8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CB5DBD-ACE3-7282-74DF-4246B5A1D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FB7C51-AD04-D923-D92F-E1C476929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70C980-0553-EC18-55D8-8936D0648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CA42D6F-9135-4EB0-2A37-764CE1E72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8218"/>
            <a:ext cx="10801200" cy="565397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578B44F-1139-A73D-876D-6DA7E8BD5262}"/>
              </a:ext>
            </a:extLst>
          </p:cNvPr>
          <p:cNvSpPr/>
          <p:nvPr/>
        </p:nvSpPr>
        <p:spPr>
          <a:xfrm>
            <a:off x="839416" y="98072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32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2023-06-24T14:50:25Z</dcterms:modified>
</cp:coreProperties>
</file>