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sp>
        <p:nvSpPr>
          <p:cNvPr id="4" name="Text 1"/>
          <p:cNvSpPr/>
          <p:nvPr/>
        </p:nvSpPr>
        <p:spPr>
          <a:xfrm>
            <a:off x="937379" y="1927384"/>
            <a:ext cx="7269242" cy="19497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7676"/>
              </a:lnSpc>
              <a:buNone/>
            </a:pPr>
            <a:r>
              <a:rPr lang="en-US" sz="5905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Installation WordPress</a:t>
            </a:r>
            <a:endParaRPr lang="en-US" sz="5905" dirty="0"/>
          </a:p>
        </p:txBody>
      </p:sp>
      <p:sp>
        <p:nvSpPr>
          <p:cNvPr id="5" name="Text 2"/>
          <p:cNvSpPr/>
          <p:nvPr/>
        </p:nvSpPr>
        <p:spPr>
          <a:xfrm>
            <a:off x="937379" y="4252079"/>
            <a:ext cx="7269242" cy="13501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543"/>
              </a:lnSpc>
              <a:buNone/>
            </a:pPr>
            <a:r>
              <a:rPr lang="en-US" sz="1968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Découvrez comment installer WordPress étape par étape pour créer votre site web facilement. Apprenez également à personnaliser et à gérer votre site.</a:t>
            </a:r>
            <a:endParaRPr lang="en-US" sz="1968" dirty="0"/>
          </a:p>
        </p:txBody>
      </p:sp>
      <p:sp>
        <p:nvSpPr>
          <p:cNvPr id="6" name="Shape 3"/>
          <p:cNvSpPr/>
          <p:nvPr/>
        </p:nvSpPr>
        <p:spPr>
          <a:xfrm>
            <a:off x="937379" y="5852160"/>
            <a:ext cx="399931" cy="399931"/>
          </a:xfrm>
          <a:prstGeom prst="roundRect">
            <a:avLst>
              <a:gd name="adj" fmla="val 22861658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99" y="5859780"/>
            <a:ext cx="384691" cy="3846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62207" y="5858470"/>
            <a:ext cx="1242060" cy="4373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3445"/>
              </a:lnSpc>
              <a:buNone/>
            </a:pPr>
            <a:r>
              <a:rPr lang="en-US" sz="2460" b="1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by M. Oo</a:t>
            </a:r>
            <a:endParaRPr lang="en-US" sz="246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sp>
        <p:nvSpPr>
          <p:cNvPr id="4" name="Text 1"/>
          <p:cNvSpPr/>
          <p:nvPr/>
        </p:nvSpPr>
        <p:spPr>
          <a:xfrm>
            <a:off x="860108" y="651867"/>
            <a:ext cx="6408420" cy="74533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870"/>
              </a:lnSpc>
              <a:buNone/>
            </a:pPr>
            <a:r>
              <a:rPr lang="en-US" sz="4515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Introduction à WordPress</a:t>
            </a:r>
            <a:endParaRPr lang="en-US" sz="4515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466" y="1741170"/>
            <a:ext cx="2981801" cy="298180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90387" y="4952286"/>
            <a:ext cx="3489960" cy="37266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935"/>
              </a:lnSpc>
              <a:buNone/>
            </a:pPr>
            <a:r>
              <a:rPr lang="en-US" sz="2258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Qu'est-ce que WordPress ?</a:t>
            </a:r>
            <a:endParaRPr lang="en-US" sz="2258" dirty="0"/>
          </a:p>
        </p:txBody>
      </p:sp>
      <p:sp>
        <p:nvSpPr>
          <p:cNvPr id="7" name="Text 3"/>
          <p:cNvSpPr/>
          <p:nvPr/>
        </p:nvSpPr>
        <p:spPr>
          <a:xfrm>
            <a:off x="860108" y="5554266"/>
            <a:ext cx="4150519" cy="16506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3251"/>
              </a:lnSpc>
              <a:buNone/>
            </a:pPr>
            <a:r>
              <a:rPr lang="en-US" sz="1806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WordPress est un système de gestion de contenu en ligne qui permet de créer facilement un site web sans connaissance technique approfondie.</a:t>
            </a:r>
            <a:endParaRPr lang="en-US" sz="1806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299" y="1741170"/>
            <a:ext cx="2981801" cy="298180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239941" y="4952286"/>
            <a:ext cx="4150519" cy="74533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2935"/>
              </a:lnSpc>
              <a:buNone/>
            </a:pPr>
            <a:r>
              <a:rPr lang="en-US" sz="2258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Exemples de sites web créés avec WordPress</a:t>
            </a:r>
            <a:endParaRPr lang="en-US" sz="2258" dirty="0"/>
          </a:p>
        </p:txBody>
      </p:sp>
      <p:sp>
        <p:nvSpPr>
          <p:cNvPr id="10" name="Text 5"/>
          <p:cNvSpPr/>
          <p:nvPr/>
        </p:nvSpPr>
        <p:spPr>
          <a:xfrm>
            <a:off x="5239941" y="5926931"/>
            <a:ext cx="4150519" cy="16506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3251"/>
              </a:lnSpc>
              <a:buNone/>
            </a:pPr>
            <a:r>
              <a:rPr lang="en-US" sz="1806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 nombreux sites célèbres, tels que Forbes, CNN, TechCrunch et Sony utilisent WordPress pour alimenter leur contenu.</a:t>
            </a:r>
            <a:endParaRPr lang="en-US" sz="1806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4133" y="1741170"/>
            <a:ext cx="2981801" cy="298180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068163" y="4952286"/>
            <a:ext cx="3253740" cy="37266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935"/>
              </a:lnSpc>
              <a:buNone/>
            </a:pPr>
            <a:r>
              <a:rPr lang="en-US" sz="2258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Une grande communauté</a:t>
            </a:r>
            <a:endParaRPr lang="en-US" sz="2258" dirty="0"/>
          </a:p>
        </p:txBody>
      </p:sp>
      <p:sp>
        <p:nvSpPr>
          <p:cNvPr id="13" name="Text 7"/>
          <p:cNvSpPr/>
          <p:nvPr/>
        </p:nvSpPr>
        <p:spPr>
          <a:xfrm>
            <a:off x="9619774" y="5554266"/>
            <a:ext cx="4150519" cy="16506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3251"/>
              </a:lnSpc>
              <a:buNone/>
            </a:pPr>
            <a:r>
              <a:rPr lang="en-US" sz="1806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WordPress bénéficie d'une communauté active et participative qui fournit des ressources et des conseils pour résoudre les problèmes courants.</a:t>
            </a:r>
            <a:endParaRPr lang="en-US" sz="1806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sp>
        <p:nvSpPr>
          <p:cNvPr id="4" name="Text 1"/>
          <p:cNvSpPr/>
          <p:nvPr/>
        </p:nvSpPr>
        <p:spPr>
          <a:xfrm>
            <a:off x="932140" y="684728"/>
            <a:ext cx="8884920" cy="8079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6362"/>
              </a:lnSpc>
              <a:buNone/>
            </a:pPr>
            <a:r>
              <a:rPr lang="en-US" sz="489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Les pré-requis pour l'installation</a:t>
            </a:r>
            <a:endParaRPr lang="en-US" sz="4894" dirty="0"/>
          </a:p>
        </p:txBody>
      </p:sp>
      <p:sp>
        <p:nvSpPr>
          <p:cNvPr id="5" name="Shape 2"/>
          <p:cNvSpPr/>
          <p:nvPr/>
        </p:nvSpPr>
        <p:spPr>
          <a:xfrm>
            <a:off x="932140" y="1865471"/>
            <a:ext cx="4089678" cy="3386614"/>
          </a:xfrm>
          <a:prstGeom prst="roundRect">
            <a:avLst>
              <a:gd name="adj" fmla="val 4404"/>
            </a:avLst>
          </a:prstGeom>
          <a:solidFill>
            <a:srgbClr val="FFE0E0"/>
          </a:solidFill>
          <a:ln/>
        </p:spPr>
      </p:sp>
      <p:sp>
        <p:nvSpPr>
          <p:cNvPr id="6" name="Text 3"/>
          <p:cNvSpPr/>
          <p:nvPr/>
        </p:nvSpPr>
        <p:spPr>
          <a:xfrm>
            <a:off x="1180624" y="2113955"/>
            <a:ext cx="2485906" cy="4039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3181"/>
              </a:lnSpc>
              <a:buNone/>
            </a:pPr>
            <a:r>
              <a:rPr lang="en-US" sz="244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Hébergement</a:t>
            </a:r>
            <a:endParaRPr lang="en-US" sz="2447" dirty="0"/>
          </a:p>
        </p:txBody>
      </p:sp>
      <p:sp>
        <p:nvSpPr>
          <p:cNvPr id="7" name="Text 4"/>
          <p:cNvSpPr/>
          <p:nvPr/>
        </p:nvSpPr>
        <p:spPr>
          <a:xfrm>
            <a:off x="1180624" y="2766417"/>
            <a:ext cx="3592711" cy="13423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523"/>
              </a:lnSpc>
              <a:buNone/>
            </a:pPr>
            <a:r>
              <a:rPr lang="en-US" sz="1957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Pour installer WordPress, vous devez avoir un hébergement web.</a:t>
            </a:r>
            <a:endParaRPr lang="en-US" sz="1957" dirty="0"/>
          </a:p>
        </p:txBody>
      </p:sp>
      <p:sp>
        <p:nvSpPr>
          <p:cNvPr id="8" name="Shape 5"/>
          <p:cNvSpPr/>
          <p:nvPr/>
        </p:nvSpPr>
        <p:spPr>
          <a:xfrm>
            <a:off x="5270302" y="1865471"/>
            <a:ext cx="4089678" cy="3386614"/>
          </a:xfrm>
          <a:prstGeom prst="roundRect">
            <a:avLst>
              <a:gd name="adj" fmla="val 4404"/>
            </a:avLst>
          </a:prstGeom>
          <a:solidFill>
            <a:srgbClr val="FFE0E0"/>
          </a:solidFill>
          <a:ln/>
        </p:spPr>
      </p:sp>
      <p:sp>
        <p:nvSpPr>
          <p:cNvPr id="9" name="Text 6"/>
          <p:cNvSpPr/>
          <p:nvPr/>
        </p:nvSpPr>
        <p:spPr>
          <a:xfrm>
            <a:off x="5518785" y="2113955"/>
            <a:ext cx="2485906" cy="4039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3181"/>
              </a:lnSpc>
              <a:buNone/>
            </a:pPr>
            <a:r>
              <a:rPr lang="en-US" sz="244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Nom de domaine</a:t>
            </a:r>
            <a:endParaRPr lang="en-US" sz="2447" dirty="0"/>
          </a:p>
        </p:txBody>
      </p:sp>
      <p:sp>
        <p:nvSpPr>
          <p:cNvPr id="10" name="Text 7"/>
          <p:cNvSpPr/>
          <p:nvPr/>
        </p:nvSpPr>
        <p:spPr>
          <a:xfrm>
            <a:off x="5518785" y="2766417"/>
            <a:ext cx="3592711" cy="17897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523"/>
              </a:lnSpc>
              <a:buNone/>
            </a:pPr>
            <a:r>
              <a:rPr lang="en-US" sz="1957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Il est recommandé de choisir un nom de domaine qui reflète votre marque ou votre entreprise.</a:t>
            </a:r>
            <a:endParaRPr lang="en-US" sz="1957" dirty="0"/>
          </a:p>
        </p:txBody>
      </p:sp>
      <p:sp>
        <p:nvSpPr>
          <p:cNvPr id="11" name="Shape 8"/>
          <p:cNvSpPr/>
          <p:nvPr/>
        </p:nvSpPr>
        <p:spPr>
          <a:xfrm>
            <a:off x="9608463" y="1865471"/>
            <a:ext cx="4089678" cy="3386614"/>
          </a:xfrm>
          <a:prstGeom prst="roundRect">
            <a:avLst>
              <a:gd name="adj" fmla="val 4404"/>
            </a:avLst>
          </a:prstGeom>
          <a:solidFill>
            <a:srgbClr val="FFE0E0"/>
          </a:solidFill>
          <a:ln/>
        </p:spPr>
      </p:sp>
      <p:sp>
        <p:nvSpPr>
          <p:cNvPr id="12" name="Text 9"/>
          <p:cNvSpPr/>
          <p:nvPr/>
        </p:nvSpPr>
        <p:spPr>
          <a:xfrm>
            <a:off x="9856946" y="2113955"/>
            <a:ext cx="2485906" cy="4039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3181"/>
              </a:lnSpc>
              <a:buNone/>
            </a:pPr>
            <a:r>
              <a:rPr lang="en-US" sz="244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Logiciel FTP</a:t>
            </a:r>
            <a:endParaRPr lang="en-US" sz="2447" dirty="0"/>
          </a:p>
        </p:txBody>
      </p:sp>
      <p:sp>
        <p:nvSpPr>
          <p:cNvPr id="13" name="Text 10"/>
          <p:cNvSpPr/>
          <p:nvPr/>
        </p:nvSpPr>
        <p:spPr>
          <a:xfrm>
            <a:off x="9856946" y="2766417"/>
            <a:ext cx="3592711" cy="223718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523"/>
              </a:lnSpc>
              <a:buNone/>
            </a:pPr>
            <a:r>
              <a:rPr lang="en-US" sz="1957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Vous aurez également besoin d'un logiciel de transfert de fichiers FTP pour transférer les fichiers WordPress sur votre serveur.</a:t>
            </a:r>
            <a:endParaRPr lang="en-US" sz="1957" dirty="0"/>
          </a:p>
        </p:txBody>
      </p:sp>
      <p:sp>
        <p:nvSpPr>
          <p:cNvPr id="14" name="Shape 11"/>
          <p:cNvSpPr/>
          <p:nvPr/>
        </p:nvSpPr>
        <p:spPr>
          <a:xfrm>
            <a:off x="932140" y="5500568"/>
            <a:ext cx="12766119" cy="2044303"/>
          </a:xfrm>
          <a:prstGeom prst="roundRect">
            <a:avLst>
              <a:gd name="adj" fmla="val 7296"/>
            </a:avLst>
          </a:prstGeom>
          <a:solidFill>
            <a:srgbClr val="FFE0E0"/>
          </a:solidFill>
          <a:ln/>
        </p:spPr>
      </p:sp>
      <p:sp>
        <p:nvSpPr>
          <p:cNvPr id="15" name="Text 12"/>
          <p:cNvSpPr/>
          <p:nvPr/>
        </p:nvSpPr>
        <p:spPr>
          <a:xfrm>
            <a:off x="1180624" y="5749052"/>
            <a:ext cx="3550920" cy="4039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3181"/>
              </a:lnSpc>
              <a:buNone/>
            </a:pPr>
            <a:r>
              <a:rPr lang="en-US" sz="244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Base de données MySQL</a:t>
            </a:r>
            <a:endParaRPr lang="en-US" sz="2447" dirty="0"/>
          </a:p>
        </p:txBody>
      </p:sp>
      <p:sp>
        <p:nvSpPr>
          <p:cNvPr id="16" name="Text 13"/>
          <p:cNvSpPr/>
          <p:nvPr/>
        </p:nvSpPr>
        <p:spPr>
          <a:xfrm>
            <a:off x="1180624" y="6401514"/>
            <a:ext cx="12269152" cy="8948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523"/>
              </a:lnSpc>
              <a:buNone/>
            </a:pPr>
            <a:r>
              <a:rPr lang="en-US" sz="1957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WordPress nécessite une base de données MySQL pour stocker le contenu du site. Votre hébergeur devrait fournir cette base de données.</a:t>
            </a:r>
            <a:endParaRPr lang="en-US" sz="195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sp>
        <p:nvSpPr>
          <p:cNvPr id="4" name="Text 1"/>
          <p:cNvSpPr/>
          <p:nvPr/>
        </p:nvSpPr>
        <p:spPr>
          <a:xfrm>
            <a:off x="874157" y="641390"/>
            <a:ext cx="9014460" cy="75759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966"/>
              </a:lnSpc>
              <a:buNone/>
            </a:pPr>
            <a:r>
              <a:rPr lang="en-US" sz="4589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Installation pas à pas de WordPress</a:t>
            </a:r>
            <a:endParaRPr lang="en-US" sz="4589" dirty="0"/>
          </a:p>
        </p:txBody>
      </p:sp>
      <p:sp>
        <p:nvSpPr>
          <p:cNvPr id="5" name="Shape 2"/>
          <p:cNvSpPr/>
          <p:nvPr/>
        </p:nvSpPr>
        <p:spPr>
          <a:xfrm>
            <a:off x="874157" y="4668441"/>
            <a:ext cx="12882086" cy="46553"/>
          </a:xfrm>
          <a:prstGeom prst="rect">
            <a:avLst/>
          </a:prstGeom>
          <a:solidFill>
            <a:srgbClr val="FFE0E0"/>
          </a:solidFill>
          <a:ln/>
        </p:spPr>
      </p:sp>
      <p:sp>
        <p:nvSpPr>
          <p:cNvPr id="6" name="Shape 3"/>
          <p:cNvSpPr/>
          <p:nvPr/>
        </p:nvSpPr>
        <p:spPr>
          <a:xfrm>
            <a:off x="3357265" y="4668381"/>
            <a:ext cx="46553" cy="815935"/>
          </a:xfrm>
          <a:prstGeom prst="rect">
            <a:avLst/>
          </a:prstGeom>
          <a:solidFill>
            <a:srgbClr val="FFE0E0"/>
          </a:solidFill>
          <a:ln/>
        </p:spPr>
      </p:sp>
      <p:sp>
        <p:nvSpPr>
          <p:cNvPr id="7" name="Shape 4"/>
          <p:cNvSpPr/>
          <p:nvPr/>
        </p:nvSpPr>
        <p:spPr>
          <a:xfrm>
            <a:off x="3118366" y="4406205"/>
            <a:ext cx="524470" cy="524470"/>
          </a:xfrm>
          <a:prstGeom prst="roundRect">
            <a:avLst>
              <a:gd name="adj" fmla="val 26671"/>
            </a:avLst>
          </a:prstGeom>
          <a:solidFill>
            <a:srgbClr val="FFE0E0"/>
          </a:solidFill>
          <a:ln/>
        </p:spPr>
      </p:sp>
      <p:sp>
        <p:nvSpPr>
          <p:cNvPr id="8" name="Text 5"/>
          <p:cNvSpPr/>
          <p:nvPr/>
        </p:nvSpPr>
        <p:spPr>
          <a:xfrm>
            <a:off x="3327202" y="4441091"/>
            <a:ext cx="106680" cy="4545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580"/>
              </a:lnSpc>
              <a:buNone/>
            </a:pPr>
            <a:r>
              <a:rPr lang="en-US" sz="275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754" dirty="0"/>
          </a:p>
        </p:txBody>
      </p:sp>
      <p:sp>
        <p:nvSpPr>
          <p:cNvPr id="9" name="Text 6"/>
          <p:cNvSpPr/>
          <p:nvPr/>
        </p:nvSpPr>
        <p:spPr>
          <a:xfrm>
            <a:off x="1909882" y="5717500"/>
            <a:ext cx="2941320" cy="3788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983"/>
              </a:lnSpc>
              <a:buNone/>
            </a:pPr>
            <a:r>
              <a:rPr lang="en-US" sz="2295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Télécharger WordPress</a:t>
            </a:r>
            <a:endParaRPr lang="en-US" sz="2295" dirty="0"/>
          </a:p>
        </p:txBody>
      </p:sp>
      <p:sp>
        <p:nvSpPr>
          <p:cNvPr id="10" name="Text 7"/>
          <p:cNvSpPr/>
          <p:nvPr/>
        </p:nvSpPr>
        <p:spPr>
          <a:xfrm>
            <a:off x="1107281" y="6329482"/>
            <a:ext cx="4546640" cy="12587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3304"/>
              </a:lnSpc>
              <a:buNone/>
            </a:pPr>
            <a:r>
              <a:rPr lang="en-US" sz="1836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 premier pas est de télécharger le logiciel WordPress depuis le site officiel de WordPress.</a:t>
            </a:r>
            <a:endParaRPr lang="en-US" sz="1836" dirty="0"/>
          </a:p>
        </p:txBody>
      </p:sp>
      <p:sp>
        <p:nvSpPr>
          <p:cNvPr id="11" name="Shape 8"/>
          <p:cNvSpPr/>
          <p:nvPr/>
        </p:nvSpPr>
        <p:spPr>
          <a:xfrm>
            <a:off x="5980331" y="3852565"/>
            <a:ext cx="46553" cy="815935"/>
          </a:xfrm>
          <a:prstGeom prst="rect">
            <a:avLst/>
          </a:prstGeom>
          <a:solidFill>
            <a:srgbClr val="FFE0E0"/>
          </a:solidFill>
          <a:ln/>
        </p:spPr>
      </p:sp>
      <p:sp>
        <p:nvSpPr>
          <p:cNvPr id="12" name="Shape 9"/>
          <p:cNvSpPr/>
          <p:nvPr/>
        </p:nvSpPr>
        <p:spPr>
          <a:xfrm>
            <a:off x="5741432" y="4406205"/>
            <a:ext cx="524470" cy="524470"/>
          </a:xfrm>
          <a:prstGeom prst="roundRect">
            <a:avLst>
              <a:gd name="adj" fmla="val 26671"/>
            </a:avLst>
          </a:prstGeom>
          <a:solidFill>
            <a:srgbClr val="FFE0E0"/>
          </a:solidFill>
          <a:ln/>
        </p:spPr>
      </p:sp>
      <p:sp>
        <p:nvSpPr>
          <p:cNvPr id="13" name="Text 10"/>
          <p:cNvSpPr/>
          <p:nvPr/>
        </p:nvSpPr>
        <p:spPr>
          <a:xfrm>
            <a:off x="5908358" y="4441091"/>
            <a:ext cx="190500" cy="4545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580"/>
              </a:lnSpc>
              <a:buNone/>
            </a:pPr>
            <a:r>
              <a:rPr lang="en-US" sz="275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754" dirty="0"/>
          </a:p>
        </p:txBody>
      </p:sp>
      <p:sp>
        <p:nvSpPr>
          <p:cNvPr id="14" name="Text 11"/>
          <p:cNvSpPr/>
          <p:nvPr/>
        </p:nvSpPr>
        <p:spPr>
          <a:xfrm>
            <a:off x="4647248" y="1748671"/>
            <a:ext cx="2712720" cy="3788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983"/>
              </a:lnSpc>
              <a:buNone/>
            </a:pPr>
            <a:r>
              <a:rPr lang="en-US" sz="2295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Transférer les fichiers</a:t>
            </a:r>
            <a:endParaRPr lang="en-US" sz="2295" dirty="0"/>
          </a:p>
        </p:txBody>
      </p:sp>
      <p:sp>
        <p:nvSpPr>
          <p:cNvPr id="15" name="Text 12"/>
          <p:cNvSpPr/>
          <p:nvPr/>
        </p:nvSpPr>
        <p:spPr>
          <a:xfrm>
            <a:off x="3730228" y="2360652"/>
            <a:ext cx="4546759" cy="12587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3304"/>
              </a:lnSpc>
              <a:buNone/>
            </a:pPr>
            <a:r>
              <a:rPr lang="en-US" sz="1836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Transférer les fichiers WordPress sur votre serveur en utilisant un logiciel FTP tel que FileZilla.</a:t>
            </a:r>
            <a:endParaRPr lang="en-US" sz="1836" dirty="0"/>
          </a:p>
        </p:txBody>
      </p:sp>
      <p:sp>
        <p:nvSpPr>
          <p:cNvPr id="16" name="Shape 13"/>
          <p:cNvSpPr/>
          <p:nvPr/>
        </p:nvSpPr>
        <p:spPr>
          <a:xfrm>
            <a:off x="8603397" y="4668381"/>
            <a:ext cx="46553" cy="815935"/>
          </a:xfrm>
          <a:prstGeom prst="rect">
            <a:avLst/>
          </a:prstGeom>
          <a:solidFill>
            <a:srgbClr val="FFE0E0"/>
          </a:solidFill>
          <a:ln/>
        </p:spPr>
      </p:sp>
      <p:sp>
        <p:nvSpPr>
          <p:cNvPr id="17" name="Shape 14"/>
          <p:cNvSpPr/>
          <p:nvPr/>
        </p:nvSpPr>
        <p:spPr>
          <a:xfrm>
            <a:off x="8364498" y="4406205"/>
            <a:ext cx="524470" cy="524470"/>
          </a:xfrm>
          <a:prstGeom prst="roundRect">
            <a:avLst>
              <a:gd name="adj" fmla="val 26671"/>
            </a:avLst>
          </a:prstGeom>
          <a:solidFill>
            <a:srgbClr val="FFE0E0"/>
          </a:solidFill>
          <a:ln/>
        </p:spPr>
      </p:sp>
      <p:sp>
        <p:nvSpPr>
          <p:cNvPr id="18" name="Text 15"/>
          <p:cNvSpPr/>
          <p:nvPr/>
        </p:nvSpPr>
        <p:spPr>
          <a:xfrm>
            <a:off x="8523803" y="4441091"/>
            <a:ext cx="205740" cy="4545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580"/>
              </a:lnSpc>
              <a:buNone/>
            </a:pPr>
            <a:r>
              <a:rPr lang="en-US" sz="275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754" dirty="0"/>
          </a:p>
        </p:txBody>
      </p:sp>
      <p:sp>
        <p:nvSpPr>
          <p:cNvPr id="19" name="Text 16"/>
          <p:cNvSpPr/>
          <p:nvPr/>
        </p:nvSpPr>
        <p:spPr>
          <a:xfrm>
            <a:off x="6999803" y="5717500"/>
            <a:ext cx="3253740" cy="3788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983"/>
              </a:lnSpc>
              <a:buNone/>
            </a:pPr>
            <a:r>
              <a:rPr lang="en-US" sz="2295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Créer la base de données</a:t>
            </a:r>
            <a:endParaRPr lang="en-US" sz="2295" dirty="0"/>
          </a:p>
        </p:txBody>
      </p:sp>
      <p:sp>
        <p:nvSpPr>
          <p:cNvPr id="20" name="Text 17"/>
          <p:cNvSpPr/>
          <p:nvPr/>
        </p:nvSpPr>
        <p:spPr>
          <a:xfrm>
            <a:off x="6353294" y="6329482"/>
            <a:ext cx="4546759" cy="12587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3304"/>
              </a:lnSpc>
              <a:buNone/>
            </a:pPr>
            <a:r>
              <a:rPr lang="en-US" sz="1836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Créer une base de données MySQL pour WordPress dans votre panneau de contrôle d'hébergement.</a:t>
            </a:r>
            <a:endParaRPr lang="en-US" sz="1836" dirty="0"/>
          </a:p>
        </p:txBody>
      </p:sp>
      <p:sp>
        <p:nvSpPr>
          <p:cNvPr id="21" name="Shape 18"/>
          <p:cNvSpPr/>
          <p:nvPr/>
        </p:nvSpPr>
        <p:spPr>
          <a:xfrm>
            <a:off x="11226463" y="3852565"/>
            <a:ext cx="46553" cy="815935"/>
          </a:xfrm>
          <a:prstGeom prst="rect">
            <a:avLst/>
          </a:prstGeom>
          <a:solidFill>
            <a:srgbClr val="FFE0E0"/>
          </a:solidFill>
          <a:ln/>
        </p:spPr>
      </p:sp>
      <p:sp>
        <p:nvSpPr>
          <p:cNvPr id="22" name="Shape 19"/>
          <p:cNvSpPr/>
          <p:nvPr/>
        </p:nvSpPr>
        <p:spPr>
          <a:xfrm>
            <a:off x="10987564" y="4406205"/>
            <a:ext cx="524470" cy="524470"/>
          </a:xfrm>
          <a:prstGeom prst="roundRect">
            <a:avLst>
              <a:gd name="adj" fmla="val 26671"/>
            </a:avLst>
          </a:prstGeom>
          <a:solidFill>
            <a:srgbClr val="FFE0E0"/>
          </a:solidFill>
          <a:ln/>
        </p:spPr>
      </p:sp>
      <p:sp>
        <p:nvSpPr>
          <p:cNvPr id="23" name="Text 20"/>
          <p:cNvSpPr/>
          <p:nvPr/>
        </p:nvSpPr>
        <p:spPr>
          <a:xfrm>
            <a:off x="11143059" y="4441091"/>
            <a:ext cx="213360" cy="4545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580"/>
              </a:lnSpc>
              <a:buNone/>
            </a:pPr>
            <a:r>
              <a:rPr lang="en-US" sz="2754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4</a:t>
            </a:r>
            <a:endParaRPr lang="en-US" sz="2754" dirty="0"/>
          </a:p>
        </p:txBody>
      </p:sp>
      <p:sp>
        <p:nvSpPr>
          <p:cNvPr id="24" name="Text 21"/>
          <p:cNvSpPr/>
          <p:nvPr/>
        </p:nvSpPr>
        <p:spPr>
          <a:xfrm>
            <a:off x="10026729" y="1748671"/>
            <a:ext cx="2446020" cy="3788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983"/>
              </a:lnSpc>
              <a:buNone/>
            </a:pPr>
            <a:r>
              <a:rPr lang="en-US" sz="2295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Lancer l'installation</a:t>
            </a:r>
            <a:endParaRPr lang="en-US" sz="2295" dirty="0"/>
          </a:p>
        </p:txBody>
      </p:sp>
      <p:sp>
        <p:nvSpPr>
          <p:cNvPr id="25" name="Text 22"/>
          <p:cNvSpPr/>
          <p:nvPr/>
        </p:nvSpPr>
        <p:spPr>
          <a:xfrm>
            <a:off x="8976360" y="2360652"/>
            <a:ext cx="4546759" cy="12587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3304"/>
              </a:lnSpc>
              <a:buNone/>
            </a:pPr>
            <a:r>
              <a:rPr lang="en-US" sz="1836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Accéder à l'installation WordPress en ouvrant votre navigateur et en naviguant vers votre nom de domaine.</a:t>
            </a:r>
            <a:endParaRPr lang="en-US" sz="1836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sp>
        <p:nvSpPr>
          <p:cNvPr id="4" name="Text 1"/>
          <p:cNvSpPr/>
          <p:nvPr/>
        </p:nvSpPr>
        <p:spPr>
          <a:xfrm>
            <a:off x="823079" y="781764"/>
            <a:ext cx="7444740" cy="7133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617"/>
              </a:lnSpc>
              <a:buNone/>
            </a:pPr>
            <a:r>
              <a:rPr lang="en-US" sz="4321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Configurer les options de base</a:t>
            </a:r>
            <a:endParaRPr lang="en-US" sz="4321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329" y="1824276"/>
            <a:ext cx="2853333" cy="285333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73706" y="4897041"/>
            <a:ext cx="3680460" cy="35659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808"/>
              </a:lnSpc>
              <a:buNone/>
            </a:pPr>
            <a:r>
              <a:rPr lang="en-US" sz="216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Le tableau de bord WordPress</a:t>
            </a:r>
            <a:endParaRPr lang="en-US" sz="2160" dirty="0"/>
          </a:p>
        </p:txBody>
      </p:sp>
      <p:sp>
        <p:nvSpPr>
          <p:cNvPr id="7" name="Text 3"/>
          <p:cNvSpPr/>
          <p:nvPr/>
        </p:nvSpPr>
        <p:spPr>
          <a:xfrm>
            <a:off x="823079" y="5473065"/>
            <a:ext cx="4181832" cy="19746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3111"/>
              </a:lnSpc>
              <a:buNone/>
            </a:pPr>
            <a:r>
              <a:rPr lang="en-US" sz="1728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 tableau de bord WordPress est l'interface de gestion de votre site, où vous pouvez créer et modifier du contenu, gérer vos extensions et personnaliser votre thème.</a:t>
            </a:r>
            <a:endParaRPr lang="en-US" sz="1728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593" y="1824276"/>
            <a:ext cx="2853333" cy="285333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467350" y="4897041"/>
            <a:ext cx="3695700" cy="35659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808"/>
              </a:lnSpc>
              <a:buNone/>
            </a:pPr>
            <a:r>
              <a:rPr lang="en-US" sz="216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Configurer les options de base</a:t>
            </a:r>
            <a:endParaRPr lang="en-US" sz="2160" dirty="0"/>
          </a:p>
        </p:txBody>
      </p:sp>
      <p:sp>
        <p:nvSpPr>
          <p:cNvPr id="10" name="Text 5"/>
          <p:cNvSpPr/>
          <p:nvPr/>
        </p:nvSpPr>
        <p:spPr>
          <a:xfrm>
            <a:off x="5224343" y="5473065"/>
            <a:ext cx="4181832" cy="15797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3111"/>
              </a:lnSpc>
              <a:buNone/>
            </a:pPr>
            <a:r>
              <a:rPr lang="en-US" sz="1728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 naviguant dans le menu de gauche, vous pouvez configurer des options de base telles que les informations de votre site, les permaliens et les commentaires.</a:t>
            </a:r>
            <a:endParaRPr lang="en-US" sz="1728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9858" y="1824276"/>
            <a:ext cx="2853333" cy="285333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619065" y="4897041"/>
            <a:ext cx="2194798" cy="35659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808"/>
              </a:lnSpc>
              <a:buNone/>
            </a:pPr>
            <a:r>
              <a:rPr lang="en-US" sz="216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Choisir un thème</a:t>
            </a:r>
            <a:endParaRPr lang="en-US" sz="2160" dirty="0"/>
          </a:p>
        </p:txBody>
      </p:sp>
      <p:sp>
        <p:nvSpPr>
          <p:cNvPr id="13" name="Text 7"/>
          <p:cNvSpPr/>
          <p:nvPr/>
        </p:nvSpPr>
        <p:spPr>
          <a:xfrm>
            <a:off x="9625608" y="5473065"/>
            <a:ext cx="4181832" cy="15797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3111"/>
              </a:lnSpc>
              <a:buNone/>
            </a:pPr>
            <a:r>
              <a:rPr lang="en-US" sz="1728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Vous pouvez personnaliser l'apparence de votre site en choisissant un thème gratuit ou premium parmi la bibliothèque de thèmes WordPress.</a:t>
            </a:r>
            <a:endParaRPr lang="en-US" sz="1728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sp>
        <p:nvSpPr>
          <p:cNvPr id="4" name="Text 1"/>
          <p:cNvSpPr/>
          <p:nvPr/>
        </p:nvSpPr>
        <p:spPr>
          <a:xfrm>
            <a:off x="6292334" y="1170503"/>
            <a:ext cx="4922520" cy="69842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501"/>
              </a:lnSpc>
              <a:buNone/>
            </a:pPr>
            <a:r>
              <a:rPr lang="en-US" sz="4231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Création de contenu</a:t>
            </a:r>
            <a:endParaRPr lang="en-US" sz="4231" dirty="0"/>
          </a:p>
        </p:txBody>
      </p:sp>
      <p:sp>
        <p:nvSpPr>
          <p:cNvPr id="5" name="Shape 2"/>
          <p:cNvSpPr/>
          <p:nvPr/>
        </p:nvSpPr>
        <p:spPr>
          <a:xfrm>
            <a:off x="6292334" y="2338983"/>
            <a:ext cx="483513" cy="483513"/>
          </a:xfrm>
          <a:prstGeom prst="roundRect">
            <a:avLst>
              <a:gd name="adj" fmla="val 26673"/>
            </a:avLst>
          </a:prstGeom>
          <a:solidFill>
            <a:srgbClr val="FFE0E0"/>
          </a:solidFill>
          <a:ln/>
        </p:spPr>
      </p:sp>
      <p:sp>
        <p:nvSpPr>
          <p:cNvPr id="6" name="Text 3"/>
          <p:cNvSpPr/>
          <p:nvPr/>
        </p:nvSpPr>
        <p:spPr>
          <a:xfrm>
            <a:off x="6484501" y="2371130"/>
            <a:ext cx="99060" cy="41910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539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539" dirty="0"/>
          </a:p>
        </p:txBody>
      </p:sp>
      <p:sp>
        <p:nvSpPr>
          <p:cNvPr id="7" name="Text 4"/>
          <p:cNvSpPr/>
          <p:nvPr/>
        </p:nvSpPr>
        <p:spPr>
          <a:xfrm>
            <a:off x="6990755" y="2406134"/>
            <a:ext cx="2149435" cy="34932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116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Pages et articles</a:t>
            </a:r>
            <a:endParaRPr lang="en-US" sz="2116" dirty="0"/>
          </a:p>
        </p:txBody>
      </p:sp>
      <p:sp>
        <p:nvSpPr>
          <p:cNvPr id="8" name="Text 5"/>
          <p:cNvSpPr/>
          <p:nvPr/>
        </p:nvSpPr>
        <p:spPr>
          <a:xfrm>
            <a:off x="6990755" y="2970371"/>
            <a:ext cx="2960251" cy="23210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046"/>
              </a:lnSpc>
              <a:buNone/>
            </a:pPr>
            <a:r>
              <a:rPr lang="en-US" sz="1692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Créez des pages pour vos informations statiques, comme la page "A propos" ou la page "Contact". Créez des articles pour vos publications fréquentes et actualités.</a:t>
            </a:r>
            <a:endParaRPr lang="en-US" sz="1692" dirty="0"/>
          </a:p>
        </p:txBody>
      </p:sp>
      <p:sp>
        <p:nvSpPr>
          <p:cNvPr id="9" name="Shape 6"/>
          <p:cNvSpPr/>
          <p:nvPr/>
        </p:nvSpPr>
        <p:spPr>
          <a:xfrm>
            <a:off x="10165913" y="2338983"/>
            <a:ext cx="483513" cy="483513"/>
          </a:xfrm>
          <a:prstGeom prst="roundRect">
            <a:avLst>
              <a:gd name="adj" fmla="val 26673"/>
            </a:avLst>
          </a:prstGeom>
          <a:solidFill>
            <a:srgbClr val="FFE0E0"/>
          </a:solidFill>
          <a:ln/>
        </p:spPr>
      </p:sp>
      <p:sp>
        <p:nvSpPr>
          <p:cNvPr id="10" name="Text 7"/>
          <p:cNvSpPr/>
          <p:nvPr/>
        </p:nvSpPr>
        <p:spPr>
          <a:xfrm>
            <a:off x="10319980" y="2371130"/>
            <a:ext cx="175260" cy="41910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539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539" dirty="0"/>
          </a:p>
        </p:txBody>
      </p:sp>
      <p:sp>
        <p:nvSpPr>
          <p:cNvPr id="11" name="Text 8"/>
          <p:cNvSpPr/>
          <p:nvPr/>
        </p:nvSpPr>
        <p:spPr>
          <a:xfrm>
            <a:off x="10864334" y="2406134"/>
            <a:ext cx="2149435" cy="34932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116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Images et vidéos</a:t>
            </a:r>
            <a:endParaRPr lang="en-US" sz="2116" dirty="0"/>
          </a:p>
        </p:txBody>
      </p:sp>
      <p:sp>
        <p:nvSpPr>
          <p:cNvPr id="12" name="Text 9"/>
          <p:cNvSpPr/>
          <p:nvPr/>
        </p:nvSpPr>
        <p:spPr>
          <a:xfrm>
            <a:off x="10864334" y="2970371"/>
            <a:ext cx="2960251" cy="193417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046"/>
              </a:lnSpc>
              <a:buNone/>
            </a:pPr>
            <a:r>
              <a:rPr lang="en-US" sz="1692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Téléchargez et insérez des images et des vidéos dans vos pages et articles pour rendre votre contenu plus attrayant et engageant.</a:t>
            </a:r>
            <a:endParaRPr lang="en-US" sz="1692" dirty="0"/>
          </a:p>
        </p:txBody>
      </p:sp>
      <p:sp>
        <p:nvSpPr>
          <p:cNvPr id="13" name="Shape 10"/>
          <p:cNvSpPr/>
          <p:nvPr/>
        </p:nvSpPr>
        <p:spPr>
          <a:xfrm>
            <a:off x="6292334" y="5654040"/>
            <a:ext cx="483513" cy="483513"/>
          </a:xfrm>
          <a:prstGeom prst="roundRect">
            <a:avLst>
              <a:gd name="adj" fmla="val 26673"/>
            </a:avLst>
          </a:prstGeom>
          <a:solidFill>
            <a:srgbClr val="FFE0E0"/>
          </a:solidFill>
          <a:ln/>
        </p:spPr>
      </p:sp>
      <p:sp>
        <p:nvSpPr>
          <p:cNvPr id="14" name="Text 11"/>
          <p:cNvSpPr/>
          <p:nvPr/>
        </p:nvSpPr>
        <p:spPr>
          <a:xfrm>
            <a:off x="6438781" y="5686187"/>
            <a:ext cx="190500" cy="41910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539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539" dirty="0"/>
          </a:p>
        </p:txBody>
      </p:sp>
      <p:sp>
        <p:nvSpPr>
          <p:cNvPr id="15" name="Text 12"/>
          <p:cNvSpPr/>
          <p:nvPr/>
        </p:nvSpPr>
        <p:spPr>
          <a:xfrm>
            <a:off x="6990755" y="5721191"/>
            <a:ext cx="3307080" cy="34932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116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Les catégories et les balises</a:t>
            </a:r>
            <a:endParaRPr lang="en-US" sz="2116" dirty="0"/>
          </a:p>
        </p:txBody>
      </p:sp>
      <p:sp>
        <p:nvSpPr>
          <p:cNvPr id="16" name="Text 13"/>
          <p:cNvSpPr/>
          <p:nvPr/>
        </p:nvSpPr>
        <p:spPr>
          <a:xfrm>
            <a:off x="6990755" y="6285428"/>
            <a:ext cx="6833711" cy="7736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046"/>
              </a:lnSpc>
              <a:buNone/>
            </a:pPr>
            <a:r>
              <a:rPr lang="en-US" sz="1692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Les catégories et les balises vous aident à organiser votre contenu et à aider les visiteurs à trouver ce qu'ils cherchent.</a:t>
            </a:r>
            <a:endParaRPr lang="en-US" sz="1692" dirty="0"/>
          </a:p>
        </p:txBody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sp>
        <p:nvSpPr>
          <p:cNvPr id="4" name="Text 1"/>
          <p:cNvSpPr/>
          <p:nvPr/>
        </p:nvSpPr>
        <p:spPr>
          <a:xfrm>
            <a:off x="937379" y="1183719"/>
            <a:ext cx="7376160" cy="81236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6397"/>
              </a:lnSpc>
              <a:buNone/>
            </a:pPr>
            <a:r>
              <a:rPr lang="en-US" sz="4921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Personnalisation du thème</a:t>
            </a:r>
            <a:endParaRPr lang="en-US" sz="4921" dirty="0"/>
          </a:p>
        </p:txBody>
      </p:sp>
      <p:sp>
        <p:nvSpPr>
          <p:cNvPr id="5" name="Text 2"/>
          <p:cNvSpPr/>
          <p:nvPr/>
        </p:nvSpPr>
        <p:spPr>
          <a:xfrm>
            <a:off x="937379" y="2745938"/>
            <a:ext cx="3844766" cy="9746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838"/>
              </a:lnSpc>
              <a:buNone/>
            </a:pPr>
            <a:r>
              <a:rPr lang="en-US" sz="2952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Personnaliser les couleurs et les polices</a:t>
            </a:r>
            <a:endParaRPr lang="en-US" sz="2952" dirty="0"/>
          </a:p>
        </p:txBody>
      </p:sp>
      <p:sp>
        <p:nvSpPr>
          <p:cNvPr id="6" name="Text 3"/>
          <p:cNvSpPr/>
          <p:nvPr/>
        </p:nvSpPr>
        <p:spPr>
          <a:xfrm>
            <a:off x="937379" y="4095512"/>
            <a:ext cx="3844766" cy="225028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543"/>
              </a:lnSpc>
              <a:buNone/>
            </a:pPr>
            <a:r>
              <a:rPr lang="en-US" sz="1968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Utilisez l'outil de personnalisation du thème pour changer les couleurs et les polices de votre site afin qu'il corresponde à votre charte graphique.</a:t>
            </a:r>
            <a:endParaRPr lang="en-US" sz="1968" dirty="0"/>
          </a:p>
        </p:txBody>
      </p:sp>
      <p:sp>
        <p:nvSpPr>
          <p:cNvPr id="7" name="Text 4"/>
          <p:cNvSpPr/>
          <p:nvPr/>
        </p:nvSpPr>
        <p:spPr>
          <a:xfrm>
            <a:off x="5399603" y="2745938"/>
            <a:ext cx="3844766" cy="9746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838"/>
              </a:lnSpc>
              <a:buNone/>
            </a:pPr>
            <a:r>
              <a:rPr lang="en-US" sz="2952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Personnaliser les widgets</a:t>
            </a:r>
            <a:endParaRPr lang="en-US" sz="2952" dirty="0"/>
          </a:p>
        </p:txBody>
      </p:sp>
      <p:sp>
        <p:nvSpPr>
          <p:cNvPr id="8" name="Text 5"/>
          <p:cNvSpPr/>
          <p:nvPr/>
        </p:nvSpPr>
        <p:spPr>
          <a:xfrm>
            <a:off x="5399603" y="4095512"/>
            <a:ext cx="3844766" cy="27003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543"/>
              </a:lnSpc>
              <a:buNone/>
            </a:pPr>
            <a:r>
              <a:rPr lang="en-US" sz="1968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Les widgets sont des mini-programmes qui ajoutent des fonctionnalités à votre site, tels que les dernières publications ou les boutons de partage sur les réseaux sociaux.</a:t>
            </a:r>
            <a:endParaRPr lang="en-US" sz="1968" dirty="0"/>
          </a:p>
        </p:txBody>
      </p:sp>
      <p:sp>
        <p:nvSpPr>
          <p:cNvPr id="9" name="Text 6"/>
          <p:cNvSpPr/>
          <p:nvPr/>
        </p:nvSpPr>
        <p:spPr>
          <a:xfrm>
            <a:off x="9861828" y="2745938"/>
            <a:ext cx="3844766" cy="9746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838"/>
              </a:lnSpc>
              <a:buNone/>
            </a:pPr>
            <a:r>
              <a:rPr lang="en-US" sz="2952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Modifier les fichiers de thème</a:t>
            </a:r>
            <a:endParaRPr lang="en-US" sz="2952" dirty="0"/>
          </a:p>
        </p:txBody>
      </p:sp>
      <p:sp>
        <p:nvSpPr>
          <p:cNvPr id="10" name="Text 7"/>
          <p:cNvSpPr/>
          <p:nvPr/>
        </p:nvSpPr>
        <p:spPr>
          <a:xfrm>
            <a:off x="9861828" y="4095512"/>
            <a:ext cx="3844766" cy="225028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543"/>
              </a:lnSpc>
              <a:buNone/>
            </a:pPr>
            <a:r>
              <a:rPr lang="en-US" sz="1968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 vous avez des compétences en développement, vous pouvez modifier directement les fichiers de thème pour obtenir les résultats exacts que vous souhaitez.</a:t>
            </a:r>
            <a:endParaRPr lang="en-US" sz="1968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sp>
        <p:nvSpPr>
          <p:cNvPr id="4" name="Text 1"/>
          <p:cNvSpPr/>
          <p:nvPr/>
        </p:nvSpPr>
        <p:spPr>
          <a:xfrm>
            <a:off x="819031" y="600908"/>
            <a:ext cx="5684520" cy="7097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590"/>
              </a:lnSpc>
              <a:buNone/>
            </a:pPr>
            <a:r>
              <a:rPr lang="en-US" sz="43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Gestion des extensions</a:t>
            </a:r>
            <a:endParaRPr lang="en-US" sz="43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853" y="1638181"/>
            <a:ext cx="2839403" cy="283940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01854" y="4695944"/>
            <a:ext cx="2819400" cy="3548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795"/>
              </a:lnSpc>
              <a:buNone/>
            </a:pPr>
            <a:r>
              <a:rPr lang="en-US" sz="21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Navigateur d'extension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819031" y="5269111"/>
            <a:ext cx="4185166" cy="157305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3096"/>
              </a:lnSpc>
              <a:buNone/>
            </a:pPr>
            <a:r>
              <a:rPr lang="en-US" sz="172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Accédez à la bibliothèque d'extensions WordPress pour parcourir et installer des extensions pour ajouter des fonctionnalités à votre site.</a:t>
            </a:r>
            <a:endParaRPr lang="en-US" sz="172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380" y="1638181"/>
            <a:ext cx="2839403" cy="283940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680591" y="4695944"/>
            <a:ext cx="3268980" cy="3548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795"/>
              </a:lnSpc>
              <a:buNone/>
            </a:pPr>
            <a:r>
              <a:rPr lang="en-US" sz="21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Extensions recommandées</a:t>
            </a:r>
            <a:endParaRPr lang="en-US" sz="2150" dirty="0"/>
          </a:p>
        </p:txBody>
      </p:sp>
      <p:sp>
        <p:nvSpPr>
          <p:cNvPr id="10" name="Text 5"/>
          <p:cNvSpPr/>
          <p:nvPr/>
        </p:nvSpPr>
        <p:spPr>
          <a:xfrm>
            <a:off x="5222558" y="5269111"/>
            <a:ext cx="4185166" cy="235958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3096"/>
              </a:lnSpc>
              <a:buNone/>
            </a:pPr>
            <a:r>
              <a:rPr lang="en-US" sz="172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Choisissez parmi des centaines d'extensions recommandées par la communauté WordPress pour améliorer la gestion de vos médias, optimiser le référencement et renforcer la sécurité de votre site.</a:t>
            </a:r>
            <a:endParaRPr lang="en-US" sz="172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906" y="1638181"/>
            <a:ext cx="2839403" cy="283940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476548" y="4695944"/>
            <a:ext cx="2484120" cy="3548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795"/>
              </a:lnSpc>
              <a:buNone/>
            </a:pPr>
            <a:r>
              <a:rPr lang="en-US" sz="21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Gérer les extensions</a:t>
            </a:r>
            <a:endParaRPr lang="en-US" sz="2150" dirty="0"/>
          </a:p>
        </p:txBody>
      </p:sp>
      <p:sp>
        <p:nvSpPr>
          <p:cNvPr id="13" name="Text 7"/>
          <p:cNvSpPr/>
          <p:nvPr/>
        </p:nvSpPr>
        <p:spPr>
          <a:xfrm>
            <a:off x="9626084" y="5269111"/>
            <a:ext cx="4185166" cy="196631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3096"/>
              </a:lnSpc>
              <a:buNone/>
            </a:pPr>
            <a:r>
              <a:rPr lang="en-US" sz="1720" dirty="0">
                <a:solidFill>
                  <a:srgbClr val="3B353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Dans la section des extensions de votre tableau de bord WordPress, vous pouvez désactiver ou désinstaller des extensions ainsi que mettre à jour les extensions que vous avez installées.</a:t>
            </a:r>
            <a:endParaRPr lang="en-US" sz="172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2023-06-23T09:57:33Z</dcterms:created>
  <dcterms:modified xsi:type="dcterms:W3CDTF">2023-06-23T09:57:33Z</dcterms:modified>
</cp:coreProperties>
</file>