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5" r:id="rId6"/>
    <p:sldId id="288" r:id="rId7"/>
    <p:sldId id="285" r:id="rId8"/>
    <p:sldId id="287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12" r:id="rId25"/>
    <p:sldId id="309" r:id="rId26"/>
    <p:sldId id="311" r:id="rId27"/>
    <p:sldId id="313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01B6E25E-6DDB-982F-D32D-D915CCA11FF2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131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CA2093-6B6F-35EA-AAD4-6D4C273195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340768"/>
            <a:ext cx="10801200" cy="510720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A15F3D2-02F2-999F-DEF4-DBC3700C26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76252" y="548680"/>
            <a:ext cx="10820347" cy="93610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337D6B90-72B7-D392-D0EA-9D21687FDF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89928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52AD7EE8-7954-ED78-3480-A60033DF39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99456" y="90169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02761D75-3792-8E1A-AE5D-1238DF0FF9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40092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After the storm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After the stor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9B8C0DB-9F45-EE69-5500-D761AC2943EF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2839CAE9-42E8-86E6-3470-098F13A29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A5404BD-E4DC-EFFE-149E-D96076F99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6988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1E3FE02-4FAF-9A52-C8AB-880E439B379B}"/>
              </a:ext>
            </a:extLst>
          </p:cNvPr>
          <p:cNvSpPr/>
          <p:nvPr/>
        </p:nvSpPr>
        <p:spPr>
          <a:xfrm>
            <a:off x="3470866" y="5499562"/>
            <a:ext cx="541145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 motorů 131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9C00650-08DC-C2A0-9DA7-AAF92111E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E5F8FBC-9CC3-8EC2-EDE7-C134749074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683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ACB67F-76F1-9FF3-51F7-7568A7CD7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A98EB3-82C4-8562-AC1A-2FABFDBCF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F7B64F-6996-582C-8C88-F653A4B7A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2850"/>
            <a:ext cx="10801200" cy="58804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11D72B-9707-6311-1AB8-121CF8640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F6C745-41A4-65B8-C494-5C0FAF831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BBB2BD-B575-BDCB-9110-38362FB8C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2EBD9A-2A51-24D4-D041-FC728E0A0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C15FE4-B927-BE65-1B19-BE89756F4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BCC622-CF1F-716A-E1C3-D0D8D9A1C0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62F4DF-9601-747F-484F-E4214441D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D12F39-7D48-08C7-4A7A-879377AF9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278F37-B3A1-09A5-A9CB-A4085EA69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B0DD3A-EA90-E503-F1B2-FAF457FFD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C6767C-9463-01D5-A22B-3EC3A8890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59B0530-45ED-DB87-30F4-7CFCA9786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524DE6-971F-67EF-ED81-477DDEB71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31A0D0-171F-DA96-DC35-4C559F924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0460D0-AF79-3A98-4117-A113F99D9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17293E-C3A2-4D70-0132-699943C18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C47613-2C17-CA62-E7C5-E14140C24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2B5E24-AD17-D811-8F72-503845B9B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0632A2-6CE6-0088-15E6-E874C0D78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E30C860-4E56-0136-7034-E1A99C99EC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96" y="3068960"/>
            <a:ext cx="187220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3C8FE6-45AD-42FB-D087-B8EDC52AF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21E7FF-E291-2256-C614-C1DCD05E8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1170D1E-D90A-BFB1-6CE5-6DA836BA0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AE6C6AF-8CD1-812D-CD86-B07FE43B1697}"/>
              </a:ext>
            </a:extLst>
          </p:cNvPr>
          <p:cNvSpPr/>
          <p:nvPr/>
        </p:nvSpPr>
        <p:spPr>
          <a:xfrm>
            <a:off x="335360" y="693125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67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2023-06-22T14:21:01Z</dcterms:modified>
</cp:coreProperties>
</file>