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73" r:id="rId4"/>
    <p:sldId id="280" r:id="rId5"/>
    <p:sldId id="264" r:id="rId6"/>
    <p:sldId id="281" r:id="rId7"/>
    <p:sldId id="293" r:id="rId8"/>
    <p:sldId id="295" r:id="rId9"/>
    <p:sldId id="291" r:id="rId10"/>
    <p:sldId id="294" r:id="rId11"/>
    <p:sldId id="292" r:id="rId12"/>
    <p:sldId id="278" r:id="rId13"/>
    <p:sldId id="308" r:id="rId14"/>
    <p:sldId id="299" r:id="rId15"/>
    <p:sldId id="298" r:id="rId16"/>
    <p:sldId id="297" r:id="rId17"/>
    <p:sldId id="296" r:id="rId18"/>
    <p:sldId id="303" r:id="rId19"/>
    <p:sldId id="302" r:id="rId20"/>
    <p:sldId id="301" r:id="rId21"/>
    <p:sldId id="300" r:id="rId22"/>
    <p:sldId id="285" r:id="rId23"/>
    <p:sldId id="305" r:id="rId24"/>
    <p:sldId id="307" r:id="rId25"/>
    <p:sldId id="304" r:id="rId26"/>
    <p:sldId id="288" r:id="rId27"/>
    <p:sldId id="287" r:id="rId28"/>
    <p:sldId id="289" r:id="rId29"/>
    <p:sldId id="31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B9D7D0F-EB79-95E0-CDA3-AF369B9823BE}"/>
              </a:ext>
            </a:extLst>
          </p:cNvPr>
          <p:cNvSpPr/>
          <p:nvPr/>
        </p:nvSpPr>
        <p:spPr>
          <a:xfrm>
            <a:off x="32886" y="1556792"/>
            <a:ext cx="12159114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Česko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55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République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tchèque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>
            <a:extLst>
              <a:ext uri="{FF2B5EF4-FFF2-40B4-BE49-F238E27FC236}">
                <a16:creationId xmlns:a16="http://schemas.microsoft.com/office/drawing/2014/main" id="{1A1F1C15-23E9-4017-97B6-1C2B883F13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3A3D72DB-DF6F-4100-B8F5-4CE76398780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91544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39C0ACEC-284E-4B21-9C97-EF79C19AA30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332180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>
            <p:snd r:embed="rId2" name="Mona.wav"/>
          </p:stSnd>
        </p:sndAc>
      </p:transition>
    </mc:Choice>
    <mc:Fallback xmlns="">
      <p:transition spd="slow" advClick="0" advTm="14000">
        <p:split orient="vert"/>
        <p:sndAc>
          <p:stSnd>
            <p:snd r:embed="rId4" name="Mo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0069CFFA-7ADC-465F-A239-640767ED40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33775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1B72E97-2B9A-4ED9-81D6-DEC2760EEABA}"/>
              </a:ext>
            </a:extLst>
          </p:cNvPr>
          <p:cNvSpPr/>
          <p:nvPr/>
        </p:nvSpPr>
        <p:spPr>
          <a:xfrm>
            <a:off x="5375920" y="692696"/>
            <a:ext cx="3888432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Česká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republika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55</a:t>
            </a:r>
            <a:endParaRPr lang="es-ES" sz="48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76EC56A-DA04-4848-B6B2-4333CB95F32F}"/>
              </a:ext>
            </a:extLst>
          </p:cNvPr>
          <p:cNvSpPr/>
          <p:nvPr/>
        </p:nvSpPr>
        <p:spPr>
          <a:xfrm>
            <a:off x="0" y="5886429"/>
            <a:ext cx="12192000" cy="97157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 Box 5">
            <a:extLst>
              <a:ext uri="{FF2B5EF4-FFF2-40B4-BE49-F238E27FC236}">
                <a16:creationId xmlns:a16="http://schemas.microsoft.com/office/drawing/2014/main" id="{D95D41D2-931A-4318-8A69-6E18724120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5941327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Czech Republic  </a:t>
            </a:r>
            <a:r>
              <a:rPr lang="cs-CZ" altLang="cs-CZ" sz="2000" b="1" dirty="0" err="1">
                <a:solidFill>
                  <a:srgbClr val="FF0000"/>
                </a:solidFill>
              </a:rPr>
              <a:t>République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Tchèque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Tsjechië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Tschechische</a:t>
            </a:r>
            <a:r>
              <a:rPr lang="cs-CZ" altLang="cs-CZ" sz="2000" b="1" dirty="0">
                <a:solidFill>
                  <a:srgbClr val="FF0000"/>
                </a:solidFill>
              </a:rPr>
              <a:t> Republik  Res publica </a:t>
            </a:r>
            <a:r>
              <a:rPr lang="cs-CZ" altLang="cs-CZ" sz="2000" b="1" dirty="0" err="1">
                <a:solidFill>
                  <a:srgbClr val="FF0000"/>
                </a:solidFill>
              </a:rPr>
              <a:t>Bohemica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Tsjechje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az-Cyrl-AZ" altLang="cs-CZ" sz="2000" b="1" dirty="0">
                <a:solidFill>
                  <a:srgbClr val="FF0000"/>
                </a:solidFill>
              </a:rPr>
              <a:t>Чешка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Tjekkiet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República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Checa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Republica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checa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República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Txeca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Republica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Cehă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Cseh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Köztársaság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064F5C58-9550-4B8D-9224-8995E017B0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337749"/>
          </a:xfrm>
          <a:prstGeom prst="rect">
            <a:avLst/>
          </a:prstGeom>
          <a:noFill/>
          <a:ln w="508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8EE2FF4-AA7C-438F-8320-394A16F44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5D1ED06-E56C-4272-9E85-5F4E054736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2C1EDE4-BB27-4092-BFB5-5186553AFD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9888DDF-5C99-4302-A009-8935E5EA41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052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0DB013-8C90-4802-B4EF-EE2DDC032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707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1CCC251-779F-479A-B5AF-3772363AED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449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733BC92-991C-4CD6-801B-CDD6F4A88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878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6AB74BA-FF42-4A7D-ABCB-B615D5DD0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783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995A2BA-96F0-482B-ABAD-D0618F40B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96FC60C-BB03-48B2-83F1-7C8DC648CF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546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79B288D-AB1D-4ADA-9223-A2E49CA32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919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E4A3294-79BA-44D1-8ECF-85F667C274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067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40DA4EB-CFF9-4155-AE44-2FE7F4711E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516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EED3BC-E896-41AF-8795-FB61D655E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803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975B19-00C3-4631-AFFA-A959DC0A2A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670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DD434F7A-032C-4A74-B883-843B505826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923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4B0E4E1-E0E4-40BB-9846-1664A6D9C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3647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0827D8-7696-457C-965B-AAB5DCC826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875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9394C61-A5B5-484F-A7C6-11CB771FB8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4ACA16-C6DE-495C-ADA0-90B85EE1C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797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E5869072-E677-47CF-BE37-515467974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620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11ABE87-F36F-4D66-989D-6D00D2995B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84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D04B472-EE2C-46BE-8B82-322125B6AB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EC2B2145-CB32-4C94-8A58-90F372769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E03CB4-0F8B-4998-B00A-A5FDACF0E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B99F0D1-6589-020A-F0BF-A572D9C9E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97" y="570983"/>
            <a:ext cx="10792103" cy="5609979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51A95C54-0E03-5BA8-7E84-FB4D4B092AE9}"/>
              </a:ext>
            </a:extLst>
          </p:cNvPr>
          <p:cNvSpPr/>
          <p:nvPr/>
        </p:nvSpPr>
        <p:spPr>
          <a:xfrm>
            <a:off x="8112046" y="676650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277</TotalTime>
  <Words>56</Words>
  <Application>Microsoft Office PowerPoint</Application>
  <PresentationFormat>Širokoúhlá obrazovka</PresentationFormat>
  <Paragraphs>15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85</cp:revision>
  <dcterms:created xsi:type="dcterms:W3CDTF">2020-02-21T13:54:42Z</dcterms:created>
  <dcterms:modified xsi:type="dcterms:W3CDTF">2023-06-22T07:29:26Z</dcterms:modified>
</cp:coreProperties>
</file>