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2" r:id="rId3"/>
    <p:sldId id="262" r:id="rId4"/>
    <p:sldId id="264" r:id="rId5"/>
    <p:sldId id="281" r:id="rId6"/>
    <p:sldId id="278" r:id="rId7"/>
    <p:sldId id="285" r:id="rId8"/>
    <p:sldId id="288" r:id="rId9"/>
    <p:sldId id="289" r:id="rId10"/>
    <p:sldId id="287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2" r:id="rId26"/>
    <p:sldId id="311" r:id="rId27"/>
    <p:sldId id="313" r:id="rId28"/>
    <p:sldId id="308" r:id="rId29"/>
    <p:sldId id="316" r:id="rId30"/>
    <p:sldId id="317" r:id="rId31"/>
    <p:sldId id="303" r:id="rId32"/>
    <p:sldId id="315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849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urkishEmblem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27709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Turecko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Turquie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>
            <a:extLst>
              <a:ext uri="{FF2B5EF4-FFF2-40B4-BE49-F238E27FC236}">
                <a16:creationId xmlns:a16="http://schemas.microsoft.com/office/drawing/2014/main" id="{91D298BA-10B5-4AC9-8427-B3EC311C1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8B0B9D8-3F95-9AF9-C8BD-B0ACE6C19E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19768"/>
            <a:ext cx="10905063" cy="576156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6D37FE6B-8273-C5A0-7CF8-84D7C4FD9BE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48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314BE626-49D8-68F9-1436-81417BA0DE4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4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97376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  <p:sndAc>
          <p:stSnd loop="1">
            <p:snd r:embed="rId2" name="Duduk.wav"/>
          </p:stSnd>
        </p:sndAc>
      </p:transition>
    </mc:Choice>
    <mc:Fallback xmlns="">
      <p:transition spd="slow" advClick="0" advTm="11000">
        <p:split orient="vert"/>
        <p:sndAc>
          <p:stSnd loop="1">
            <p:snd r:embed="rId4" name="Dudu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502DE663-8E26-4010-9BE7-D3779A293F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53188"/>
            <a:ext cx="123691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Turkey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Turkije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Turquie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Turkei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Turquía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Turcia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Törökország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Turkki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Turchia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565772A-D3BF-4529-82A2-D1E2249B0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809722"/>
          </a:xfrm>
          <a:prstGeom prst="rect">
            <a:avLst/>
          </a:prstGeom>
        </p:spPr>
      </p:pic>
      <p:pic>
        <p:nvPicPr>
          <p:cNvPr id="4" name="Picture 12" descr="Znak Turecka">
            <a:hlinkClick r:id="rId3" tooltip="Znak Turecka"/>
            <a:extLst>
              <a:ext uri="{FF2B5EF4-FFF2-40B4-BE49-F238E27FC236}">
                <a16:creationId xmlns:a16="http://schemas.microsoft.com/office/drawing/2014/main" id="{A58F58AF-236A-493F-9CA4-0D82E15F7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312" y="793708"/>
            <a:ext cx="757709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D7235AC4-921B-4B16-82AE-A600203AF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6038" y="754814"/>
            <a:ext cx="1009650" cy="65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68BCF637-108F-4E2E-8B19-FAD79FFFB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80972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A6F01092-7FEE-932E-51A1-52B7C6053EE8}"/>
              </a:ext>
            </a:extLst>
          </p:cNvPr>
          <p:cNvSpPr/>
          <p:nvPr/>
        </p:nvSpPr>
        <p:spPr>
          <a:xfrm>
            <a:off x="4168333" y="778931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Turecko  3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B18D32AE-064B-25A8-8400-F77D4DEC0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F34BB3B-F521-5043-C03D-B6A234DDB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C0B538E-2F28-6245-8049-AE7ACD48B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823104-3790-7DBE-FB0E-D892DE20D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A9DDB04-D91B-C44E-DD3F-CEBB4DB0E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9D4E2B-6695-0236-4B31-6AB6CD3D1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16F2234-C785-E130-293D-6C9D8083D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B70D34A-583A-939D-6B88-1DD8551DE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663A78-BC6F-AA88-F7FE-BF302C3DC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C1B5BA-C351-3ECA-92A9-226193A0F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F022B2-8906-C83F-75CF-8EEAE171C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BF6D0AC-45A2-8884-0BC8-A091FBC20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EBBF187-C794-A062-7876-8A4BB9BDE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B25CAC-E96E-EC1A-C738-2F9C461E6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CB31B41-B133-E66C-384C-677875667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02C967-120B-089B-69CE-4DFB1139C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4DC0CC-E0E1-91AF-73E5-4D67AFD80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A1FBB7A-2CFD-1DB4-CC07-6AF6BA1BF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21015A-CE6B-89EC-B794-EB4A16FA9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7A9199-EBCC-6EFE-1CD3-4550283DE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84537F1-5E1A-0C05-A23D-A3F9F6570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CC1BCF-9A3F-4E3E-EC5E-F11C40D359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DD05665-13B5-2B59-6FFD-3F3BD59BF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C26FC9-6D34-09B9-F2E0-49693D925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E36323-ED1C-84DA-3569-F9B79D762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DEB90C-91E3-C149-E4E9-4B68C753E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014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58E176-7423-8D7D-661D-68CC09C22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257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8125310-A5E1-1819-FCC7-03C346DA2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41B9AF-4CF1-3C06-1FEA-3D1520C7C7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7723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BB92F8D4-22E7-32AA-D272-B64342B62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3A0202A3-D8BD-4230-AADD-6E3F41BCF78F}"/>
              </a:ext>
            </a:extLst>
          </p:cNvPr>
          <p:cNvSpPr/>
          <p:nvPr/>
        </p:nvSpPr>
        <p:spPr>
          <a:xfrm>
            <a:off x="7392144" y="5556044"/>
            <a:ext cx="36438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2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288</TotalTime>
  <Words>41</Words>
  <Application>Microsoft Office PowerPoint</Application>
  <PresentationFormat>Širokoúhlá obrazovka</PresentationFormat>
  <Paragraphs>10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2023-06-20T14:33:33Z</dcterms:modified>
</cp:coreProperties>
</file>