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81" r:id="rId6"/>
    <p:sldId id="294" r:id="rId7"/>
    <p:sldId id="293" r:id="rId8"/>
    <p:sldId id="292" r:id="rId9"/>
    <p:sldId id="278" r:id="rId10"/>
    <p:sldId id="285" r:id="rId11"/>
    <p:sldId id="305" r:id="rId12"/>
    <p:sldId id="304" r:id="rId13"/>
    <p:sldId id="303" r:id="rId14"/>
    <p:sldId id="302" r:id="rId15"/>
    <p:sldId id="301" r:id="rId16"/>
    <p:sldId id="300" r:id="rId17"/>
    <p:sldId id="299" r:id="rId18"/>
    <p:sldId id="298" r:id="rId19"/>
    <p:sldId id="297" r:id="rId20"/>
    <p:sldId id="296" r:id="rId21"/>
    <p:sldId id="295" r:id="rId22"/>
    <p:sldId id="310" r:id="rId23"/>
    <p:sldId id="309" r:id="rId24"/>
    <p:sldId id="308" r:id="rId25"/>
    <p:sldId id="307" r:id="rId26"/>
    <p:sldId id="306" r:id="rId27"/>
    <p:sldId id="287" r:id="rId28"/>
    <p:sldId id="312" r:id="rId29"/>
    <p:sldId id="311" r:id="rId30"/>
    <p:sldId id="289" r:id="rId31"/>
    <p:sldId id="314" r:id="rId32"/>
    <p:sldId id="313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7.jp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260648"/>
            <a:ext cx="10801200" cy="60126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0E970F3-B5F0-B8D0-5960-C02392F438A2}"/>
              </a:ext>
            </a:extLst>
          </p:cNvPr>
          <p:cNvSpPr/>
          <p:nvPr/>
        </p:nvSpPr>
        <p:spPr>
          <a:xfrm>
            <a:off x="0" y="1916832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Republika Togo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togolaise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EFC86A38-E95F-4199-841F-E2DCA9B57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938B9C47-AF50-412A-8E6E-5C3DB052F7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5218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344A78E7-344D-4576-818B-A41331F86E7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92820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Bars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Bar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AEC94D3E-5CAB-416F-8325-D3BE3A485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10">
            <a:extLst>
              <a:ext uri="{FF2B5EF4-FFF2-40B4-BE49-F238E27FC236}">
                <a16:creationId xmlns:a16="http://schemas.microsoft.com/office/drawing/2014/main" id="{58D3CC83-BAD1-449A-9AA4-5B3029337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368" y="692696"/>
            <a:ext cx="195262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4C508A8-8E88-4B78-8637-2E4B980E51D4}"/>
              </a:ext>
            </a:extLst>
          </p:cNvPr>
          <p:cNvSpPr/>
          <p:nvPr/>
        </p:nvSpPr>
        <p:spPr>
          <a:xfrm>
            <a:off x="6744072" y="1988384"/>
            <a:ext cx="331236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Republika</a:t>
            </a: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TOGO</a:t>
            </a:r>
            <a:endParaRPr lang="cs-CZ" sz="4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4B1EECA3-59C6-43A9-A302-5AE65D326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23" y="6381328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rgbClr val="FF0000"/>
                </a:solidFill>
              </a:rPr>
              <a:t>       </a:t>
            </a:r>
            <a:r>
              <a:rPr lang="cs-CZ" altLang="cs-CZ" b="1" dirty="0" err="1">
                <a:solidFill>
                  <a:srgbClr val="FF0000"/>
                </a:solidFill>
              </a:rPr>
              <a:t>Togolese</a:t>
            </a:r>
            <a:r>
              <a:rPr lang="cs-CZ" altLang="cs-CZ" b="1" dirty="0">
                <a:solidFill>
                  <a:srgbClr val="FF0000"/>
                </a:solidFill>
              </a:rPr>
              <a:t> Republic  </a:t>
            </a:r>
            <a:r>
              <a:rPr lang="cs-CZ" altLang="cs-CZ" b="1" dirty="0" err="1">
                <a:solidFill>
                  <a:srgbClr val="FF0000"/>
                </a:solidFill>
              </a:rPr>
              <a:t>République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togolaise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nl-NL" altLang="cs-CZ" b="1" dirty="0">
                <a:solidFill>
                  <a:srgbClr val="FF0000"/>
                </a:solidFill>
              </a:rPr>
              <a:t>Togolese Republiek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de-DE" altLang="cs-CZ" b="1" dirty="0" err="1">
                <a:solidFill>
                  <a:srgbClr val="FF0000"/>
                </a:solidFill>
              </a:rPr>
              <a:t>Togolische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de-DE" altLang="cs-CZ" b="1" dirty="0">
                <a:solidFill>
                  <a:srgbClr val="FF0000"/>
                </a:solidFill>
              </a:rPr>
              <a:t> Republik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pl-PL" altLang="cs-CZ" b="1" dirty="0">
                <a:solidFill>
                  <a:srgbClr val="FF0000"/>
                </a:solidFill>
              </a:rPr>
              <a:t>Republika  Togolska  </a:t>
            </a:r>
            <a:r>
              <a:rPr lang="hu-HU" altLang="cs-CZ" b="1" dirty="0">
                <a:solidFill>
                  <a:srgbClr val="FF0000"/>
                </a:solidFill>
              </a:rPr>
              <a:t>Togói Köztársaság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FBC9696D-4987-4509-9217-F704CF5E3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CC1396-B272-44E6-BC23-5B34985F8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FB37040C-C906-497A-A94F-D88E2A765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912" y="3933056"/>
            <a:ext cx="660344" cy="407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FB97EC-F974-4C34-AA7A-D38F02A7C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441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5B3011E3-A3A3-4FBB-8F49-807C0FC8B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967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79C4F9-6930-4AE7-8FCE-F0AB60310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32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E5097A-AC1D-4A7A-9AAE-87A824518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BE22CD-6247-4E50-9DD5-A4AA8086F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68330B2-FC1F-4189-9648-1BC034871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317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DC7A15-EA90-4867-95BD-C467FA58F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357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684822-4AEF-43F0-AA77-F4A1A8F9B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17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6C43ED-B04A-4FC5-AB71-7AA980827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978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265149CF-59F0-4A59-BD3E-055763FCE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3824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9B28FC-8449-4FDE-AF21-E3B2FA94B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40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A3E2C0C-D3A5-4845-AFAD-517472D00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974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577869-C049-4128-88AE-E24B6223B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615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B0BA5E-6B9D-45E4-8AAE-A48C542C3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441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84000E-D31B-4768-A8F4-52D1710A7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64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C7F534-3BF4-481D-B9E8-48042E13B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09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8E3D4F-3FF7-4FF8-9100-845363CA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534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7333C4-965F-4694-BE37-5E1D27D18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66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9EFB9D-A981-47F2-98BF-A1945819F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80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65769B-2301-4081-AD73-AF8680FD3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865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DAABF3-6526-4230-AAD2-5BE4E0263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76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063C7F-0E83-40EE-997F-6CBD4C6F2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C77BA5-1F9E-4797-A379-771CA2BB9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395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9C10AA-A66E-49DF-A228-10F521A5D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15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10EFA8-E86F-4BE0-97F7-362BBA02D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1E02C8-E350-4412-9AA5-E26500C9E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151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A0B9C4A6-E6DA-4FF2-A114-284C19755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334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AE37C25B-41E6-45CC-A5B5-12A90D7A0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1" y="539519"/>
            <a:ext cx="7776864" cy="496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984F2CC-9014-4B06-AF88-786720F77B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2265" y="539519"/>
            <a:ext cx="3024334" cy="4960275"/>
          </a:xfrm>
          <a:prstGeom prst="rect">
            <a:avLst/>
          </a:prstGeom>
        </p:spPr>
      </p:pic>
      <p:sp>
        <p:nvSpPr>
          <p:cNvPr id="10" name="Rectangle 13">
            <a:extLst>
              <a:ext uri="{FF2B5EF4-FFF2-40B4-BE49-F238E27FC236}">
                <a16:creationId xmlns:a16="http://schemas.microsoft.com/office/drawing/2014/main" id="{B36BEEBF-E615-440B-BCA7-3969E3C6E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399" y="539518"/>
            <a:ext cx="10801199" cy="4944490"/>
          </a:xfrm>
          <a:prstGeom prst="rect">
            <a:avLst/>
          </a:prstGeom>
          <a:noFill/>
          <a:ln w="508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2B59A0CB-0355-43E8-9DB8-D1247ECF030B}"/>
              </a:ext>
            </a:extLst>
          </p:cNvPr>
          <p:cNvSpPr/>
          <p:nvPr/>
        </p:nvSpPr>
        <p:spPr>
          <a:xfrm>
            <a:off x="6600056" y="2348880"/>
            <a:ext cx="394251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69</Words>
  <Application>Microsoft Office PowerPoint</Application>
  <PresentationFormat>Širokoúhlá obrazovka</PresentationFormat>
  <Paragraphs>11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2023-03-19T15:02:55Z</dcterms:modified>
</cp:coreProperties>
</file>