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0.png"/><Relationship Id="rId18" Type="http://schemas.openxmlformats.org/officeDocument/2006/relationships/audio" Target="../media/audio6.wav"/><Relationship Id="rId3" Type="http://schemas.openxmlformats.org/officeDocument/2006/relationships/image" Target="../media/image1.jpeg"/><Relationship Id="rId7" Type="http://schemas.openxmlformats.org/officeDocument/2006/relationships/image" Target="../media/image5.emf"/><Relationship Id="rId12" Type="http://schemas.openxmlformats.org/officeDocument/2006/relationships/audio" Target="../media/audio2.wav"/><Relationship Id="rId17" Type="http://schemas.openxmlformats.org/officeDocument/2006/relationships/audio" Target="../media/audio5.wav"/><Relationship Id="rId2" Type="http://schemas.openxmlformats.org/officeDocument/2006/relationships/audio" Target="../media/audio1.wav"/><Relationship Id="rId16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audio" Target="../media/audio3.wav"/><Relationship Id="rId10" Type="http://schemas.openxmlformats.org/officeDocument/2006/relationships/image" Target="../media/image8.gif"/><Relationship Id="rId19" Type="http://schemas.openxmlformats.org/officeDocument/2006/relationships/audio" Target="../media/audio7.wav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-27709" y="2564904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Johnny Cash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610B7E79-8E37-40C0-ADFE-9AAFA29ED2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>
            <a:extLst>
              <a:ext uri="{FF2B5EF4-FFF2-40B4-BE49-F238E27FC236}">
                <a16:creationId xmlns:a16="http://schemas.microsoft.com/office/drawing/2014/main" id="{A12A57CE-3F5C-4D88-B5B3-58ECB289F7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14A18401-F908-4908-8955-4845C34E67C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3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>
            <a:extLst>
              <a:ext uri="{FF2B5EF4-FFF2-40B4-BE49-F238E27FC236}">
                <a16:creationId xmlns:a16="http://schemas.microsoft.com/office/drawing/2014/main" id="{EDF4F9D6-0CE4-4A90-932C-F76B6AEE13A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3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id="{B45946FB-FC25-4664-AF0F-5CA8E88C6EF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759450" y="3467100"/>
            <a:ext cx="6524625" cy="257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>
            <a:extLst>
              <a:ext uri="{FF2B5EF4-FFF2-40B4-BE49-F238E27FC236}">
                <a16:creationId xmlns:a16="http://schemas.microsoft.com/office/drawing/2014/main" id="{31E78ACA-87BC-467A-9076-E966D6AF534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500563" y="6597650"/>
            <a:ext cx="4465637" cy="26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>
            <a:extLst>
              <a:ext uri="{FF2B5EF4-FFF2-40B4-BE49-F238E27FC236}">
                <a16:creationId xmlns:a16="http://schemas.microsoft.com/office/drawing/2014/main" id="{B8F7FFF2-582F-4360-ACF6-0F8EB0A1FA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6594475"/>
            <a:ext cx="4500563" cy="26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>
            <a:extLst>
              <a:ext uri="{FF2B5EF4-FFF2-40B4-BE49-F238E27FC236}">
                <a16:creationId xmlns:a16="http://schemas.microsoft.com/office/drawing/2014/main" id="{B07A1B29-A614-4F2E-884A-A9778D59337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08313" y="3341688"/>
            <a:ext cx="6264275" cy="24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>
            <a:extLst>
              <a:ext uri="{FF2B5EF4-FFF2-40B4-BE49-F238E27FC236}">
                <a16:creationId xmlns:a16="http://schemas.microsoft.com/office/drawing/2014/main" id="{CECBB6F5-AD1F-429B-8A01-6CC4DB1E914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868863"/>
            <a:ext cx="639762" cy="56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30" name="WordArt 34">
            <a:extLst>
              <a:ext uri="{FF2B5EF4-FFF2-40B4-BE49-F238E27FC236}">
                <a16:creationId xmlns:a16="http://schemas.microsoft.com/office/drawing/2014/main" id="{A374A081-FEE7-4D25-BA74-975BFEF5F57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87450" y="476250"/>
            <a:ext cx="6840538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b="1" kern="1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99FF">
                        <a:gamma/>
                        <a:shade val="46275"/>
                        <a:invGamma/>
                      </a:srgbClr>
                    </a:gs>
                    <a:gs pos="50000">
                      <a:srgbClr val="6699FF"/>
                    </a:gs>
                    <a:gs pos="100000">
                      <a:srgbClr val="6699FF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effectLst>
                  <a:prstShdw prst="shdw17" dist="17961" dir="2700000">
                    <a:schemeClr val="tx1"/>
                  </a:prstShdw>
                </a:effectLst>
                <a:latin typeface="Eras Bold ITC" panose="020B0907030504020204" pitchFamily="34" charset="0"/>
              </a:rPr>
              <a:t>Johnny Cash</a:t>
            </a:r>
          </a:p>
        </p:txBody>
      </p:sp>
      <p:sp>
        <p:nvSpPr>
          <p:cNvPr id="4131" name="AutoShape 35">
            <a:extLst>
              <a:ext uri="{FF2B5EF4-FFF2-40B4-BE49-F238E27FC236}">
                <a16:creationId xmlns:a16="http://schemas.microsoft.com/office/drawing/2014/main" id="{E34D23DF-0448-4158-8F0F-183AC77A02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0" y="4868863"/>
            <a:ext cx="720725" cy="792162"/>
          </a:xfrm>
          <a:prstGeom prst="star5">
            <a:avLst/>
          </a:prstGeom>
          <a:blipFill dpi="0" rotWithShape="1">
            <a:blip r:embed="rId7"/>
            <a:srcRect/>
            <a:stretch>
              <a:fillRect r="-9923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32" name="AutoShape 36">
            <a:extLst>
              <a:ext uri="{FF2B5EF4-FFF2-40B4-BE49-F238E27FC236}">
                <a16:creationId xmlns:a16="http://schemas.microsoft.com/office/drawing/2014/main" id="{F5475C88-724C-4577-AABD-FFC1B295A6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04025" y="4868863"/>
            <a:ext cx="720725" cy="792162"/>
          </a:xfrm>
          <a:prstGeom prst="star5">
            <a:avLst/>
          </a:prstGeom>
          <a:blipFill dpi="0" rotWithShape="1">
            <a:blip r:embed="rId7"/>
            <a:srcRect/>
            <a:stretch>
              <a:fillRect r="-9923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95" name="Text Box 47">
            <a:extLst>
              <a:ext uri="{FF2B5EF4-FFF2-40B4-BE49-F238E27FC236}">
                <a16:creationId xmlns:a16="http://schemas.microsoft.com/office/drawing/2014/main" id="{3DA23062-8294-44F5-BC55-E395939C73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8625" y="1557338"/>
            <a:ext cx="2159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000" b="1" i="1">
                <a:solidFill>
                  <a:srgbClr val="FF3300"/>
                </a:solidFill>
              </a:rPr>
              <a:t>Train of love</a:t>
            </a:r>
            <a:endParaRPr lang="nl-BE" altLang="cs-CZ" sz="2000" b="1" i="1">
              <a:solidFill>
                <a:srgbClr val="FF3300"/>
              </a:solidFill>
            </a:endParaRPr>
          </a:p>
        </p:txBody>
      </p:sp>
      <p:pic>
        <p:nvPicPr>
          <p:cNvPr id="4137" name="Picture 41">
            <a:extLst>
              <a:ext uri="{FF2B5EF4-FFF2-40B4-BE49-F238E27FC236}">
                <a16:creationId xmlns:a16="http://schemas.microsoft.com/office/drawing/2014/main" id="{38D60920-B9D6-4101-8A6D-F71FE23DC38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084763"/>
            <a:ext cx="417512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42">
            <a:extLst>
              <a:ext uri="{FF2B5EF4-FFF2-40B4-BE49-F238E27FC236}">
                <a16:creationId xmlns:a16="http://schemas.microsoft.com/office/drawing/2014/main" id="{3E24E098-1D4C-42D0-9E5B-3AB82E03854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5084763"/>
            <a:ext cx="417512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39" name="AutoShape 43">
            <a:extLst>
              <a:ext uri="{FF2B5EF4-FFF2-40B4-BE49-F238E27FC236}">
                <a16:creationId xmlns:a16="http://schemas.microsoft.com/office/drawing/2014/main" id="{94B8DD15-D0B8-4767-BC5F-CABAF44C71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5661025"/>
            <a:ext cx="792163" cy="863600"/>
          </a:xfrm>
          <a:prstGeom prst="star5">
            <a:avLst/>
          </a:prstGeom>
          <a:gradFill rotWithShape="1">
            <a:gsLst>
              <a:gs pos="0">
                <a:srgbClr val="0099FF"/>
              </a:gs>
              <a:gs pos="100000">
                <a:srgbClr val="0099FF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40" name="AutoShape 44">
            <a:extLst>
              <a:ext uri="{FF2B5EF4-FFF2-40B4-BE49-F238E27FC236}">
                <a16:creationId xmlns:a16="http://schemas.microsoft.com/office/drawing/2014/main" id="{DB40EC9C-071B-4826-AF12-9036969694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27988" y="5661025"/>
            <a:ext cx="792162" cy="863600"/>
          </a:xfrm>
          <a:prstGeom prst="star5">
            <a:avLst/>
          </a:prstGeom>
          <a:gradFill rotWithShape="1">
            <a:gsLst>
              <a:gs pos="0">
                <a:srgbClr val="0099FF"/>
              </a:gs>
              <a:gs pos="100000">
                <a:srgbClr val="0099FF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142" name="Grafik 8">
            <a:extLst>
              <a:ext uri="{FF2B5EF4-FFF2-40B4-BE49-F238E27FC236}">
                <a16:creationId xmlns:a16="http://schemas.microsoft.com/office/drawing/2014/main" id="{5D7BD0ED-3428-4D61-8155-31FF26CABD6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981075"/>
            <a:ext cx="30241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Grafik 8">
            <a:extLst>
              <a:ext uri="{FF2B5EF4-FFF2-40B4-BE49-F238E27FC236}">
                <a16:creationId xmlns:a16="http://schemas.microsoft.com/office/drawing/2014/main" id="{B3E0D174-68DE-400A-BCE3-47EE5BA9B5C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981075"/>
            <a:ext cx="3311525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8">
            <a:extLst>
              <a:ext uri="{FF2B5EF4-FFF2-40B4-BE49-F238E27FC236}">
                <a16:creationId xmlns:a16="http://schemas.microsoft.com/office/drawing/2014/main" id="{8D60B3FE-2360-4650-AA7D-07E53D9EEF1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04813"/>
            <a:ext cx="885825" cy="74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5" name="Picture 49">
            <a:extLst>
              <a:ext uri="{FF2B5EF4-FFF2-40B4-BE49-F238E27FC236}">
                <a16:creationId xmlns:a16="http://schemas.microsoft.com/office/drawing/2014/main" id="{BEE1B619-92DC-4452-ACC0-245DBFDEAD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404813"/>
            <a:ext cx="885825" cy="74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6" name="Picture 50">
            <a:extLst>
              <a:ext uri="{FF2B5EF4-FFF2-40B4-BE49-F238E27FC236}">
                <a16:creationId xmlns:a16="http://schemas.microsoft.com/office/drawing/2014/main" id="{2D3EFC03-2F01-4E27-9826-E9A20CA7153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468313" y="5876925"/>
            <a:ext cx="49371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51">
            <a:extLst>
              <a:ext uri="{FF2B5EF4-FFF2-40B4-BE49-F238E27FC236}">
                <a16:creationId xmlns:a16="http://schemas.microsoft.com/office/drawing/2014/main" id="{AD91C37F-8581-4460-A82B-2F86CBB9647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8172450" y="5876925"/>
            <a:ext cx="493713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53">
            <a:hlinkClick r:id="" action="ppaction://noaction" highlightClick="1">
              <a:snd r:embed="rId12" name="02 - I Walk The Line (2m 42s).wav"/>
            </a:hlinkClick>
            <a:extLst>
              <a:ext uri="{FF2B5EF4-FFF2-40B4-BE49-F238E27FC236}">
                <a16:creationId xmlns:a16="http://schemas.microsoft.com/office/drawing/2014/main" id="{977CDEDF-AD58-4808-9637-DFE0862D3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2492375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0" name="Picture 54">
            <a:extLst>
              <a:ext uri="{FF2B5EF4-FFF2-40B4-BE49-F238E27FC236}">
                <a16:creationId xmlns:a16="http://schemas.microsoft.com/office/drawing/2014/main" id="{B6ADAA68-4011-4E48-AD9C-9343C56F8C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72450" y="4941888"/>
            <a:ext cx="565150" cy="56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1" name="Picture 55">
            <a:extLst>
              <a:ext uri="{FF2B5EF4-FFF2-40B4-BE49-F238E27FC236}">
                <a16:creationId xmlns:a16="http://schemas.microsoft.com/office/drawing/2014/main" id="{661A4F87-B267-41B1-92E6-3268904E8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2475" y="1881188"/>
            <a:ext cx="2560638" cy="3097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52" name="Picture 56">
            <a:hlinkClick r:id="" action="ppaction://noaction" highlightClick="1">
              <a:snd r:embed="rId2" name="04 -Cash Johnny - Train of Love.wav"/>
            </a:hlinkClick>
            <a:extLst>
              <a:ext uri="{FF2B5EF4-FFF2-40B4-BE49-F238E27FC236}">
                <a16:creationId xmlns:a16="http://schemas.microsoft.com/office/drawing/2014/main" id="{8B9A591B-6AF9-431C-BB8A-6A3B89F8BD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1412875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Box 47">
            <a:extLst>
              <a:ext uri="{FF2B5EF4-FFF2-40B4-BE49-F238E27FC236}">
                <a16:creationId xmlns:a16="http://schemas.microsoft.com/office/drawing/2014/main" id="{FBF87907-E16B-4E75-82E0-ADBF7EDC13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2565400"/>
            <a:ext cx="18716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000" b="1" i="1">
                <a:solidFill>
                  <a:srgbClr val="FF3300"/>
                </a:solidFill>
              </a:rPr>
              <a:t>I walk the line</a:t>
            </a:r>
            <a:endParaRPr lang="nl-BE" altLang="cs-CZ" sz="2000" b="1" i="1">
              <a:solidFill>
                <a:srgbClr val="FF3300"/>
              </a:solidFill>
            </a:endParaRPr>
          </a:p>
        </p:txBody>
      </p:sp>
      <p:pic>
        <p:nvPicPr>
          <p:cNvPr id="4154" name="Picture 58">
            <a:hlinkClick r:id="" action="ppaction://noaction" highlightClick="1">
              <a:snd r:embed="rId15" name="15 - Highway Patrolman (5m 17s).wav"/>
            </a:hlinkClick>
            <a:extLst>
              <a:ext uri="{FF2B5EF4-FFF2-40B4-BE49-F238E27FC236}">
                <a16:creationId xmlns:a16="http://schemas.microsoft.com/office/drawing/2014/main" id="{39EE84A0-622A-4CEF-BABD-EDCFFCFFAB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412875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47">
            <a:extLst>
              <a:ext uri="{FF2B5EF4-FFF2-40B4-BE49-F238E27FC236}">
                <a16:creationId xmlns:a16="http://schemas.microsoft.com/office/drawing/2014/main" id="{CF2D7391-251F-47C6-BCD3-E7F8342AA7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1412875"/>
            <a:ext cx="21605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000" b="1" i="1">
                <a:solidFill>
                  <a:srgbClr val="FF3300"/>
                </a:solidFill>
              </a:rPr>
              <a:t>Highway patrolman</a:t>
            </a:r>
            <a:endParaRPr lang="nl-BE" altLang="cs-CZ" sz="2000" b="1" i="1">
              <a:solidFill>
                <a:srgbClr val="FF3300"/>
              </a:solidFill>
            </a:endParaRPr>
          </a:p>
        </p:txBody>
      </p:sp>
      <p:pic>
        <p:nvPicPr>
          <p:cNvPr id="4156" name="Picture 60">
            <a:hlinkClick r:id="" action="ppaction://noaction" highlightClick="1">
              <a:snd r:embed="rId16" name="01 - Man In Black (2m 49s).wav"/>
            </a:hlinkClick>
            <a:extLst>
              <a:ext uri="{FF2B5EF4-FFF2-40B4-BE49-F238E27FC236}">
                <a16:creationId xmlns:a16="http://schemas.microsoft.com/office/drawing/2014/main" id="{5C80C0AC-4FAD-49BE-BC12-B223F82D07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420938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47">
            <a:extLst>
              <a:ext uri="{FF2B5EF4-FFF2-40B4-BE49-F238E27FC236}">
                <a16:creationId xmlns:a16="http://schemas.microsoft.com/office/drawing/2014/main" id="{8900E493-6A42-493E-8BDB-55E466847E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2565400"/>
            <a:ext cx="2159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000" b="1" i="1">
                <a:solidFill>
                  <a:srgbClr val="FF3300"/>
                </a:solidFill>
              </a:rPr>
              <a:t>Man in black</a:t>
            </a:r>
            <a:endParaRPr lang="nl-BE" altLang="cs-CZ" sz="2000" b="1" i="1">
              <a:solidFill>
                <a:srgbClr val="FF3300"/>
              </a:solidFill>
            </a:endParaRPr>
          </a:p>
        </p:txBody>
      </p:sp>
      <p:pic>
        <p:nvPicPr>
          <p:cNvPr id="4158" name="Picture 62">
            <a:hlinkClick r:id="" action="ppaction://noaction" highlightClick="1">
              <a:snd r:embed="rId17" name="01 -Cash Johnny - Jackson.wav"/>
            </a:hlinkClick>
            <a:extLst>
              <a:ext uri="{FF2B5EF4-FFF2-40B4-BE49-F238E27FC236}">
                <a16:creationId xmlns:a16="http://schemas.microsoft.com/office/drawing/2014/main" id="{85F8C7E5-1D17-46AC-8BC6-8D309D53C0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500438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47">
            <a:extLst>
              <a:ext uri="{FF2B5EF4-FFF2-40B4-BE49-F238E27FC236}">
                <a16:creationId xmlns:a16="http://schemas.microsoft.com/office/drawing/2014/main" id="{97BCFB93-2682-43DC-9D28-DEBB8DFF3F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3644900"/>
            <a:ext cx="15843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000" b="1" i="1">
                <a:solidFill>
                  <a:srgbClr val="FF3300"/>
                </a:solidFill>
              </a:rPr>
              <a:t>Jackson</a:t>
            </a:r>
            <a:endParaRPr lang="nl-BE" altLang="cs-CZ" sz="2000" b="1" i="1">
              <a:solidFill>
                <a:srgbClr val="FF3300"/>
              </a:solidFill>
            </a:endParaRPr>
          </a:p>
        </p:txBody>
      </p:sp>
      <p:pic>
        <p:nvPicPr>
          <p:cNvPr id="4160" name="Picture 64">
            <a:hlinkClick r:id="" action="ppaction://noaction" highlightClick="1">
              <a:snd r:embed="rId18" name="06 -Johnny Cash - Cry Cry Cry.wav"/>
            </a:hlinkClick>
            <a:extLst>
              <a:ext uri="{FF2B5EF4-FFF2-40B4-BE49-F238E27FC236}">
                <a16:creationId xmlns:a16="http://schemas.microsoft.com/office/drawing/2014/main" id="{D34B2F28-9F7F-40E4-953F-7DA8CA7058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573463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D5E1278D-97DE-4240-A003-DE93329A0F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40425" y="3716338"/>
            <a:ext cx="15843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000" b="1" i="1">
                <a:solidFill>
                  <a:srgbClr val="FF3300"/>
                </a:solidFill>
              </a:rPr>
              <a:t>Cry,cry,cry</a:t>
            </a:r>
            <a:endParaRPr lang="nl-BE" altLang="cs-CZ" sz="2000" b="1" i="1">
              <a:solidFill>
                <a:srgbClr val="FF3300"/>
              </a:solidFill>
            </a:endParaRPr>
          </a:p>
        </p:txBody>
      </p:sp>
      <p:pic>
        <p:nvPicPr>
          <p:cNvPr id="4162" name="Picture 66">
            <a:hlinkClick r:id="" action="ppaction://noaction" highlightClick="1">
              <a:snd r:embed="rId19" name="09 - Ring Of Fire (2m 33s).wav"/>
            </a:hlinkClick>
            <a:extLst>
              <a:ext uri="{FF2B5EF4-FFF2-40B4-BE49-F238E27FC236}">
                <a16:creationId xmlns:a16="http://schemas.microsoft.com/office/drawing/2014/main" id="{A59F7097-D23E-47B6-94FE-28A2F8016D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5229225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47">
            <a:extLst>
              <a:ext uri="{FF2B5EF4-FFF2-40B4-BE49-F238E27FC236}">
                <a16:creationId xmlns:a16="http://schemas.microsoft.com/office/drawing/2014/main" id="{5B6EFB18-BC18-42EF-8D82-BFC75AF013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5373688"/>
            <a:ext cx="12239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000" b="1" i="1">
                <a:solidFill>
                  <a:srgbClr val="FF3300"/>
                </a:solidFill>
              </a:rPr>
              <a:t>Ring of</a:t>
            </a:r>
            <a:endParaRPr lang="nl-BE" altLang="cs-CZ" sz="2000" b="1" i="1">
              <a:solidFill>
                <a:srgbClr val="FF3300"/>
              </a:solidFill>
            </a:endParaRPr>
          </a:p>
        </p:txBody>
      </p:sp>
      <p:sp>
        <p:nvSpPr>
          <p:cNvPr id="8" name="Text Box 47">
            <a:extLst>
              <a:ext uri="{FF2B5EF4-FFF2-40B4-BE49-F238E27FC236}">
                <a16:creationId xmlns:a16="http://schemas.microsoft.com/office/drawing/2014/main" id="{D77F3F37-0C0E-465C-BA96-09B8E5E770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6825" y="5373688"/>
            <a:ext cx="7905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000" b="1" i="1">
                <a:solidFill>
                  <a:srgbClr val="FF3300"/>
                </a:solidFill>
              </a:rPr>
              <a:t>fire</a:t>
            </a:r>
            <a:endParaRPr lang="nl-BE" altLang="cs-CZ" sz="2000" b="1" i="1">
              <a:solidFill>
                <a:srgbClr val="FF3300"/>
              </a:solidFill>
            </a:endParaRPr>
          </a:p>
        </p:txBody>
      </p:sp>
      <p:pic>
        <p:nvPicPr>
          <p:cNvPr id="4165" name="Picture 69">
            <a:extLst>
              <a:ext uri="{FF2B5EF4-FFF2-40B4-BE49-F238E27FC236}">
                <a16:creationId xmlns:a16="http://schemas.microsoft.com/office/drawing/2014/main" id="{F28015AF-ADBF-4C07-9130-EA3265562BD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6021388"/>
            <a:ext cx="639763" cy="56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66" name="Picture 70">
            <a:extLst>
              <a:ext uri="{FF2B5EF4-FFF2-40B4-BE49-F238E27FC236}">
                <a16:creationId xmlns:a16="http://schemas.microsoft.com/office/drawing/2014/main" id="{E109ED1E-2C46-4317-8E7D-364274CECB5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6021388"/>
            <a:ext cx="639763" cy="56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67" name="Picture 71">
            <a:extLst>
              <a:ext uri="{FF2B5EF4-FFF2-40B4-BE49-F238E27FC236}">
                <a16:creationId xmlns:a16="http://schemas.microsoft.com/office/drawing/2014/main" id="{DB241EA5-74CB-4D42-A332-0E1113DF99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997200"/>
            <a:ext cx="639762" cy="566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68" name="Picture 72">
            <a:extLst>
              <a:ext uri="{FF2B5EF4-FFF2-40B4-BE49-F238E27FC236}">
                <a16:creationId xmlns:a16="http://schemas.microsoft.com/office/drawing/2014/main" id="{E3EAF435-9542-4EA5-9BBD-B6A8C4FD9F2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3068638"/>
            <a:ext cx="639762" cy="56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69" name="Picture 73">
            <a:extLst>
              <a:ext uri="{FF2B5EF4-FFF2-40B4-BE49-F238E27FC236}">
                <a16:creationId xmlns:a16="http://schemas.microsoft.com/office/drawing/2014/main" id="{7C4F787A-D17B-486D-BD53-732BACDE67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2060575"/>
            <a:ext cx="639763" cy="566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70" name="Picture 74">
            <a:extLst>
              <a:ext uri="{FF2B5EF4-FFF2-40B4-BE49-F238E27FC236}">
                <a16:creationId xmlns:a16="http://schemas.microsoft.com/office/drawing/2014/main" id="{06DAF16C-E0A1-4ABF-8141-C1C72D7BA20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2060575"/>
            <a:ext cx="639762" cy="566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71" name="Picture 75">
            <a:extLst>
              <a:ext uri="{FF2B5EF4-FFF2-40B4-BE49-F238E27FC236}">
                <a16:creationId xmlns:a16="http://schemas.microsoft.com/office/drawing/2014/main" id="{DA114CA1-66DA-4DB9-A4C2-389D8FE5D31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1341438"/>
            <a:ext cx="639762" cy="56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72" name="Picture 76">
            <a:extLst>
              <a:ext uri="{FF2B5EF4-FFF2-40B4-BE49-F238E27FC236}">
                <a16:creationId xmlns:a16="http://schemas.microsoft.com/office/drawing/2014/main" id="{A39AEAB0-F2B9-41BF-A94E-A4DBC12B4B0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341438"/>
            <a:ext cx="639762" cy="56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73" name="Picture 77">
            <a:extLst>
              <a:ext uri="{FF2B5EF4-FFF2-40B4-BE49-F238E27FC236}">
                <a16:creationId xmlns:a16="http://schemas.microsoft.com/office/drawing/2014/main" id="{A18766B8-DDD1-4C76-8485-8AE6E6457D4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89138"/>
            <a:ext cx="5048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74" name="Picture 78">
            <a:extLst>
              <a:ext uri="{FF2B5EF4-FFF2-40B4-BE49-F238E27FC236}">
                <a16:creationId xmlns:a16="http://schemas.microsoft.com/office/drawing/2014/main" id="{D111FF43-7F02-4446-9CDE-6989D028FF2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068638"/>
            <a:ext cx="5048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75" name="Picture 79">
            <a:extLst>
              <a:ext uri="{FF2B5EF4-FFF2-40B4-BE49-F238E27FC236}">
                <a16:creationId xmlns:a16="http://schemas.microsoft.com/office/drawing/2014/main" id="{2F6A70E8-A40C-46C7-9E03-664EB13F86D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365625"/>
            <a:ext cx="5048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76" name="Picture 80">
            <a:extLst>
              <a:ext uri="{FF2B5EF4-FFF2-40B4-BE49-F238E27FC236}">
                <a16:creationId xmlns:a16="http://schemas.microsoft.com/office/drawing/2014/main" id="{DC509BAF-6BCD-42E5-80FB-9E7BB43361D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4365625"/>
            <a:ext cx="5048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77" name="Picture 81">
            <a:extLst>
              <a:ext uri="{FF2B5EF4-FFF2-40B4-BE49-F238E27FC236}">
                <a16:creationId xmlns:a16="http://schemas.microsoft.com/office/drawing/2014/main" id="{42E4A24C-6694-4191-855E-548D98D11A1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437063"/>
            <a:ext cx="5048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78" name="Picture 82">
            <a:extLst>
              <a:ext uri="{FF2B5EF4-FFF2-40B4-BE49-F238E27FC236}">
                <a16:creationId xmlns:a16="http://schemas.microsoft.com/office/drawing/2014/main" id="{AB954316-55D9-4281-9117-2B35BEB1519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437063"/>
            <a:ext cx="5048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79" name="Picture 83">
            <a:extLst>
              <a:ext uri="{FF2B5EF4-FFF2-40B4-BE49-F238E27FC236}">
                <a16:creationId xmlns:a16="http://schemas.microsoft.com/office/drawing/2014/main" id="{A779B2E3-FF07-4A40-9EFD-A549CCA4D54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4941888"/>
            <a:ext cx="5048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80" name="Picture 84">
            <a:extLst>
              <a:ext uri="{FF2B5EF4-FFF2-40B4-BE49-F238E27FC236}">
                <a16:creationId xmlns:a16="http://schemas.microsoft.com/office/drawing/2014/main" id="{307766F1-5D3A-48D2-8408-1CA631D2E7B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4941888"/>
            <a:ext cx="5048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81" name="Picture 85">
            <a:extLst>
              <a:ext uri="{FF2B5EF4-FFF2-40B4-BE49-F238E27FC236}">
                <a16:creationId xmlns:a16="http://schemas.microsoft.com/office/drawing/2014/main" id="{35A67B2D-5211-4158-AC36-ABF0989329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5516563"/>
            <a:ext cx="5048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82" name="Picture 86">
            <a:extLst>
              <a:ext uri="{FF2B5EF4-FFF2-40B4-BE49-F238E27FC236}">
                <a16:creationId xmlns:a16="http://schemas.microsoft.com/office/drawing/2014/main" id="{42719868-47C5-4D4D-8231-56D20A2BA42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5445125"/>
            <a:ext cx="5048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83" name="Picture 87">
            <a:extLst>
              <a:ext uri="{FF2B5EF4-FFF2-40B4-BE49-F238E27FC236}">
                <a16:creationId xmlns:a16="http://schemas.microsoft.com/office/drawing/2014/main" id="{4C79F823-AF54-4767-A70D-0B8D996CD67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3141663"/>
            <a:ext cx="639763" cy="56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84" name="Picture 88">
            <a:extLst>
              <a:ext uri="{FF2B5EF4-FFF2-40B4-BE49-F238E27FC236}">
                <a16:creationId xmlns:a16="http://schemas.microsoft.com/office/drawing/2014/main" id="{45DA6AF1-E4DC-4C9B-B6EA-23560C2C751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3141663"/>
            <a:ext cx="639763" cy="56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85" name="Picture 89">
            <a:extLst>
              <a:ext uri="{FF2B5EF4-FFF2-40B4-BE49-F238E27FC236}">
                <a16:creationId xmlns:a16="http://schemas.microsoft.com/office/drawing/2014/main" id="{CFB9316A-B40C-49A8-A530-5300EF8C62C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989138"/>
            <a:ext cx="639763" cy="56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86" name="Picture 90">
            <a:extLst>
              <a:ext uri="{FF2B5EF4-FFF2-40B4-BE49-F238E27FC236}">
                <a16:creationId xmlns:a16="http://schemas.microsoft.com/office/drawing/2014/main" id="{D1DEBDE5-493A-4F37-BD1C-96E124CFE7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1989138"/>
            <a:ext cx="639763" cy="56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87" name="Picture 91">
            <a:extLst>
              <a:ext uri="{FF2B5EF4-FFF2-40B4-BE49-F238E27FC236}">
                <a16:creationId xmlns:a16="http://schemas.microsoft.com/office/drawing/2014/main" id="{53717C0A-1F90-4332-9DDF-502BC86E26E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4365625"/>
            <a:ext cx="5048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88" name="Picture 92">
            <a:extLst>
              <a:ext uri="{FF2B5EF4-FFF2-40B4-BE49-F238E27FC236}">
                <a16:creationId xmlns:a16="http://schemas.microsoft.com/office/drawing/2014/main" id="{B3496A30-5BC2-47D5-9F97-D4C8DFC806E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2349500"/>
            <a:ext cx="360362" cy="31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89" name="Picture 93">
            <a:extLst>
              <a:ext uri="{FF2B5EF4-FFF2-40B4-BE49-F238E27FC236}">
                <a16:creationId xmlns:a16="http://schemas.microsoft.com/office/drawing/2014/main" id="{F8FAC6DC-56D1-4428-8A10-D494392C7C0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2924175"/>
            <a:ext cx="360362" cy="31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0" name="Picture 94">
            <a:extLst>
              <a:ext uri="{FF2B5EF4-FFF2-40B4-BE49-F238E27FC236}">
                <a16:creationId xmlns:a16="http://schemas.microsoft.com/office/drawing/2014/main" id="{473B0F79-A124-4BC3-9EF9-FAB8778A189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349500"/>
            <a:ext cx="360363" cy="31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1" name="Picture 95">
            <a:extLst>
              <a:ext uri="{FF2B5EF4-FFF2-40B4-BE49-F238E27FC236}">
                <a16:creationId xmlns:a16="http://schemas.microsoft.com/office/drawing/2014/main" id="{08BEE01B-2657-434C-86A4-9D70A1DED52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87900" y="2852738"/>
            <a:ext cx="287338" cy="31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2" name="Picture 96">
            <a:extLst>
              <a:ext uri="{FF2B5EF4-FFF2-40B4-BE49-F238E27FC236}">
                <a16:creationId xmlns:a16="http://schemas.microsoft.com/office/drawing/2014/main" id="{84DE0F13-7225-4100-A090-EDBF8A3690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5734050"/>
            <a:ext cx="360362" cy="31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3" name="Picture 97">
            <a:extLst>
              <a:ext uri="{FF2B5EF4-FFF2-40B4-BE49-F238E27FC236}">
                <a16:creationId xmlns:a16="http://schemas.microsoft.com/office/drawing/2014/main" id="{BB9626AA-FC25-489F-ABEE-586B90A9D8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5734050"/>
            <a:ext cx="360363" cy="31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4" name="Picture 98">
            <a:extLst>
              <a:ext uri="{FF2B5EF4-FFF2-40B4-BE49-F238E27FC236}">
                <a16:creationId xmlns:a16="http://schemas.microsoft.com/office/drawing/2014/main" id="{01D171C9-9A4F-4123-88BD-9BF35F18A1A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373688"/>
            <a:ext cx="360363" cy="31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5" name="Picture 99">
            <a:extLst>
              <a:ext uri="{FF2B5EF4-FFF2-40B4-BE49-F238E27FC236}">
                <a16:creationId xmlns:a16="http://schemas.microsoft.com/office/drawing/2014/main" id="{18EC2657-9D8E-423C-8459-0CE0DE9AA1B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445125"/>
            <a:ext cx="360363" cy="31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6" name="Picture 100">
            <a:extLst>
              <a:ext uri="{FF2B5EF4-FFF2-40B4-BE49-F238E27FC236}">
                <a16:creationId xmlns:a16="http://schemas.microsoft.com/office/drawing/2014/main" id="{104F06C3-D77E-46BA-A70E-DB16E8F7FEA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2060575"/>
            <a:ext cx="5048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7" name="Picture 101">
            <a:extLst>
              <a:ext uri="{FF2B5EF4-FFF2-40B4-BE49-F238E27FC236}">
                <a16:creationId xmlns:a16="http://schemas.microsoft.com/office/drawing/2014/main" id="{4900A4D4-9346-4E71-91F2-35D4BBADAD5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3141663"/>
            <a:ext cx="5048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8" name="Picture 102">
            <a:extLst>
              <a:ext uri="{FF2B5EF4-FFF2-40B4-BE49-F238E27FC236}">
                <a16:creationId xmlns:a16="http://schemas.microsoft.com/office/drawing/2014/main" id="{F868EF54-EB6F-41F6-AB5D-137EACE7C56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1125538"/>
            <a:ext cx="360362" cy="31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9" name="Picture 103">
            <a:extLst>
              <a:ext uri="{FF2B5EF4-FFF2-40B4-BE49-F238E27FC236}">
                <a16:creationId xmlns:a16="http://schemas.microsoft.com/office/drawing/2014/main" id="{B04025F0-E45B-412F-942A-193A5E138A2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125538"/>
            <a:ext cx="360363" cy="31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00" name="Picture 104">
            <a:extLst>
              <a:ext uri="{FF2B5EF4-FFF2-40B4-BE49-F238E27FC236}">
                <a16:creationId xmlns:a16="http://schemas.microsoft.com/office/drawing/2014/main" id="{8AB044A0-8F96-4CA8-B4F6-706354CC1E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221163"/>
            <a:ext cx="5048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" name="3 Rectángulo">
            <a:extLst>
              <a:ext uri="{FF2B5EF4-FFF2-40B4-BE49-F238E27FC236}">
                <a16:creationId xmlns:a16="http://schemas.microsoft.com/office/drawing/2014/main" id="{0B981669-4F76-4513-BF46-53DCFA8E8A59}"/>
              </a:ext>
            </a:extLst>
          </p:cNvPr>
          <p:cNvSpPr/>
          <p:nvPr/>
        </p:nvSpPr>
        <p:spPr>
          <a:xfrm>
            <a:off x="-3176" y="5945375"/>
            <a:ext cx="914399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28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04 -Cash Johnny - Train of Love.wav"/>
          </p:stSnd>
        </p:sndAc>
      </p:transition>
    </mc:Choice>
    <mc:Fallback>
      <p:transition spd="slow">
        <p:split orient="vert"/>
        <p:sndAc>
          <p:stSnd>
            <p:snd r:embed="rId2" name="04 -Cash Johnny - Train of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mph" presetSubtype="0" repeatCount="indefinite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4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0" fill="hold"/>
                                        <p:tgtEl>
                                          <p:spTgt spid="4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0" fill="hold"/>
                                        <p:tgtEl>
                                          <p:spTgt spid="41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9" dur="5000" fill="hold"/>
                                        <p:tgtEl>
                                          <p:spTgt spid="4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1" presetID="23" presetClass="emph" presetSubtype="0" repeatCount="indefinite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4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0" fill="hold"/>
                                        <p:tgtEl>
                                          <p:spTgt spid="4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0" fill="hold"/>
                                        <p:tgtEl>
                                          <p:spTgt spid="41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5" dur="5000" fill="hold"/>
                                        <p:tgtEl>
                                          <p:spTgt spid="4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7" dur="2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2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4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6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8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0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5" grpId="0"/>
      <p:bldP spid="2" grpId="0"/>
      <p:bldP spid="3" grpId="0"/>
      <p:bldP spid="4" grpId="0"/>
      <p:bldP spid="5" grpId="0"/>
      <p:bldP spid="6" grpId="0"/>
      <p:bldP spid="7" grpId="0"/>
      <p:bldP spid="8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255</TotalTime>
  <Words>30</Words>
  <Application>Microsoft Office PowerPoint</Application>
  <PresentationFormat>Předvádění na obrazovce (4:3)</PresentationFormat>
  <Paragraphs>11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Eras Bold ITC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78</cp:revision>
  <dcterms:created xsi:type="dcterms:W3CDTF">2020-02-21T13:54:42Z</dcterms:created>
  <dcterms:modified xsi:type="dcterms:W3CDTF">2023-06-16T07:34:35Z</dcterms:modified>
</cp:coreProperties>
</file>