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792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3" r:id="rId8"/>
    <p:sldId id="265" r:id="rId9"/>
    <p:sldId id="264" r:id="rId10"/>
    <p:sldId id="262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entury Gothic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entury Gothic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entury Gothic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entury Gothic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50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39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33"/>
                <p:cNvSpPr/>
                <p:nvPr/>
              </p:nvSpPr>
              <p:spPr>
                <a:xfrm>
                  <a:off x="922721" y="793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8381" y="793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36966" y="793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AC2F7D33-2EAE-884D-B869-DD595FCCA6AF}" type="datetime4">
              <a:rPr lang="en-US"/>
              <a:pPr>
                <a:defRPr/>
              </a:pPr>
              <a:t>juin 18, 2023</a:t>
            </a:fld>
            <a:endParaRPr lang="en-US" dirty="0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4C83EFEB-73CC-FA4C-B670-272753D786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338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63A34-BA36-2449-A330-51370FA83389}" type="datetime4">
              <a:rPr lang="en-US"/>
              <a:pPr>
                <a:defRPr/>
              </a:pPr>
              <a:t>juin 18,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0AD50-A35B-0842-96BD-DBC610482D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28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2A69D-E5CF-7047-88C0-8B617AA404C7}" type="datetime4">
              <a:rPr lang="en-US"/>
              <a:pPr>
                <a:defRPr/>
              </a:pPr>
              <a:t>juin 18,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CD52C-39B1-D34D-98F4-4AC8F100B3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73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8F5D6-9B71-2B40-925E-E68072CF304B}" type="datetime4">
              <a:rPr lang="en-US"/>
              <a:pPr>
                <a:defRPr/>
              </a:pPr>
              <a:t>juin 18, 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BE31E-5624-F74D-9E3D-1EEDA4CAAF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436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D05FD-92B8-B140-BD96-78233A86BFBD}" type="datetime4">
              <a:rPr lang="en-US"/>
              <a:pPr>
                <a:defRPr/>
              </a:pPr>
              <a:t>juin 18, 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44766-B3F0-3343-99F9-FD1A15C8CC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86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37DFA-FEF6-D64D-82A6-757E0000A754}" type="datetime4">
              <a:rPr lang="en-US"/>
              <a:pPr>
                <a:defRPr/>
              </a:pPr>
              <a:t>juin 18, 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1A31B-47A7-AF46-A24F-CBFE767ECE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557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8D77B-B3F5-844F-9320-B786C8D71B58}" type="datetime4">
              <a:rPr lang="en-US"/>
              <a:pPr>
                <a:defRPr/>
              </a:pPr>
              <a:t>juin 18, 2023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64BFA-990F-4B47-99DB-C9DE3B7C6B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59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22721" y="793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8381" y="793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36966" y="793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7FC7A-C0A2-914C-BE4E-9E3E0B98BA56}" type="datetime4">
              <a:rPr lang="en-US"/>
              <a:pPr>
                <a:defRPr/>
              </a:pPr>
              <a:t>juin 18, 2023</a:t>
            </a:fld>
            <a:endParaRPr lang="en-US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8577E-36BE-0B42-938D-3867521DA6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476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22721" y="793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8381" y="793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36966" y="793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Faire glisser l'image vers l'espace réservé ou cliquer sur l'icône pour l'ajouter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2B7A2-43EB-1744-9816-64EED2288295}" type="datetime4">
              <a:rPr lang="en-US"/>
              <a:pPr>
                <a:defRPr/>
              </a:pPr>
              <a:t>juin 18, 2023</a:t>
            </a:fld>
            <a:endParaRPr lang="en-US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DE761-268D-D44F-B94C-A3036256F1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766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9FB69-8615-5947-B65E-02A6DC8592FA}" type="datetime4">
              <a:rPr lang="en-US"/>
              <a:pPr>
                <a:defRPr/>
              </a:pPr>
              <a:t>juin 18,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E1343-C600-B945-B6C8-5663CC61F3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685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DB928-BAF1-F048-B309-82BF8F53EE28}" type="datetime4">
              <a:rPr lang="en-US"/>
              <a:pPr>
                <a:defRPr/>
              </a:pPr>
              <a:t>juin 18,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67D7D-F2C4-4C45-B372-9A0DA19ADF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79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22722" y="793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8382" y="793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36967" y="793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  <a:endParaRPr lang="en-US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EFEFE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298F2AE-601F-DB42-9D62-7B229655DF4D}" type="datetime4">
              <a:rPr lang="en-US"/>
              <a:pPr>
                <a:defRPr/>
              </a:pPr>
              <a:t>juin 18,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EFEFE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5049BC3-7E50-A341-ACC9-10F4FF9E99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72" r:id="rId8"/>
    <p:sldLayoutId id="2147483873" r:id="rId9"/>
    <p:sldLayoutId id="2147483869" r:id="rId10"/>
    <p:sldLayoutId id="2147483870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charset="0"/>
          <a:ea typeface="ＭＳ Ｐゴシック" charset="0"/>
          <a:cs typeface="ＭＳ Ｐゴシック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charset="0"/>
        <a:buChar char=""/>
        <a:defRPr sz="2400" kern="1200">
          <a:solidFill>
            <a:schemeClr val="tx2"/>
          </a:solidFill>
          <a:latin typeface="+mn-lt"/>
          <a:ea typeface="ＭＳ Ｐゴシック" charset="0"/>
          <a:cs typeface="ＭＳ Ｐゴシック" charset="0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charset="0"/>
        <a:buChar char=""/>
        <a:defRPr sz="2200" kern="1200">
          <a:solidFill>
            <a:schemeClr val="tx2"/>
          </a:solidFill>
          <a:latin typeface="+mn-lt"/>
          <a:ea typeface="ＭＳ Ｐゴシック" charset="0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charset="0"/>
        <a:buChar char=""/>
        <a:defRPr sz="2000" kern="1200">
          <a:solidFill>
            <a:schemeClr val="tx2"/>
          </a:solidFill>
          <a:latin typeface="+mn-lt"/>
          <a:ea typeface="ＭＳ Ｐゴシック" charset="0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charset="0"/>
        <a:buChar char=""/>
        <a:defRPr kern="1200">
          <a:solidFill>
            <a:schemeClr val="tx2"/>
          </a:solidFill>
          <a:latin typeface="+mn-lt"/>
          <a:ea typeface="ＭＳ Ｐゴシック" charset="0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charset="0"/>
        <a:buChar char=""/>
        <a:defRPr sz="1600" kern="1200">
          <a:solidFill>
            <a:schemeClr val="tx2"/>
          </a:solidFill>
          <a:latin typeface="+mn-lt"/>
          <a:ea typeface="ＭＳ Ｐゴシック" charset="0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arbres-aujourdhui.co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733925" y="2708275"/>
            <a:ext cx="3313113" cy="114776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accent6">
                    <a:lumMod val="75000"/>
                  </a:schemeClr>
                </a:solidFill>
                <a:ea typeface="+mj-ea"/>
                <a:cs typeface="+mj-cs"/>
              </a:rPr>
              <a:t>Une famille</a:t>
            </a:r>
            <a:br>
              <a:rPr lang="fr-FR" dirty="0" smtClean="0">
                <a:solidFill>
                  <a:schemeClr val="accent6">
                    <a:lumMod val="75000"/>
                  </a:schemeClr>
                </a:solidFill>
                <a:ea typeface="+mj-ea"/>
                <a:cs typeface="+mj-cs"/>
              </a:rPr>
            </a:br>
            <a:r>
              <a:rPr lang="fr-FR" dirty="0" smtClean="0">
                <a:solidFill>
                  <a:schemeClr val="accent6">
                    <a:lumMod val="75000"/>
                  </a:schemeClr>
                </a:solidFill>
                <a:ea typeface="+mj-ea"/>
                <a:cs typeface="+mj-cs"/>
              </a:rPr>
              <a:t>de gallinules</a:t>
            </a:r>
            <a:endParaRPr lang="fr-FR" dirty="0">
              <a:solidFill>
                <a:schemeClr val="accent6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dirty="0" smtClean="0">
                <a:ea typeface="+mn-ea"/>
                <a:cs typeface="+mn-cs"/>
              </a:rPr>
              <a:t>Au parc Kellermann</a:t>
            </a:r>
          </a:p>
          <a:p>
            <a:pPr algn="ctr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dirty="0" smtClean="0">
                <a:ea typeface="+mn-ea"/>
                <a:cs typeface="+mn-cs"/>
              </a:rPr>
              <a:t>(mai-juin 2023)</a:t>
            </a:r>
          </a:p>
          <a:p>
            <a:pPr algn="ctr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dirty="0" smtClean="0">
                <a:ea typeface="+mn-ea"/>
                <a:cs typeface="+mn-cs"/>
              </a:rPr>
              <a:t>par</a:t>
            </a:r>
          </a:p>
          <a:p>
            <a:pPr algn="ctr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dirty="0" smtClean="0">
                <a:ea typeface="+mn-ea"/>
                <a:cs typeface="+mn-cs"/>
                <a:hlinkClick r:id="rId2"/>
              </a:rPr>
              <a:t>ARBRES AUJOURD’HUI</a:t>
            </a:r>
            <a:endParaRPr lang="fr-FR" dirty="0" smtClean="0">
              <a:ea typeface="+mn-ea"/>
              <a:cs typeface="+mn-cs"/>
            </a:endParaRPr>
          </a:p>
          <a:p>
            <a:pPr algn="ctr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fr-FR" dirty="0">
              <a:ea typeface="+mn-ea"/>
              <a:cs typeface="+mn-cs"/>
            </a:endParaRPr>
          </a:p>
        </p:txBody>
      </p:sp>
      <p:pic>
        <p:nvPicPr>
          <p:cNvPr id="4" name="Image 3" descr="Diapositive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8" y="0"/>
            <a:ext cx="4463994" cy="5421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 4" descr="Ga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561" y="0"/>
            <a:ext cx="3527987" cy="20865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Diapositive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" y="0"/>
            <a:ext cx="9036000" cy="6777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36000" cy="6777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oneTexte 2"/>
          <p:cNvSpPr txBox="1">
            <a:spLocks noChangeArrowheads="1"/>
          </p:cNvSpPr>
          <p:nvPr/>
        </p:nvSpPr>
        <p:spPr bwMode="auto">
          <a:xfrm>
            <a:off x="5026025" y="42863"/>
            <a:ext cx="26463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9pPr>
          </a:lstStyle>
          <a:p>
            <a:pPr eaLnBrk="1" hangingPunct="1"/>
            <a:r>
              <a:rPr lang="fr-FR" sz="1600" i="1">
                <a:solidFill>
                  <a:schemeClr val="bg1"/>
                </a:solidFill>
              </a:rPr>
              <a:t>Mâle et femelle couvent</a:t>
            </a:r>
          </a:p>
          <a:p>
            <a:pPr eaLnBrk="1" hangingPunct="1"/>
            <a:r>
              <a:rPr lang="fr-FR" sz="1600" i="1">
                <a:solidFill>
                  <a:schemeClr val="bg1"/>
                </a:solidFill>
              </a:rPr>
              <a:t>à tour de rôle</a:t>
            </a:r>
          </a:p>
        </p:txBody>
      </p:sp>
      <p:pic>
        <p:nvPicPr>
          <p:cNvPr id="4" name="Image 3" descr="Diapositive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1" y="840895"/>
            <a:ext cx="8135999" cy="5176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113338" y="130175"/>
            <a:ext cx="26717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</a:rPr>
              <a:t>Les petits sont nés</a:t>
            </a:r>
          </a:p>
        </p:txBody>
      </p:sp>
      <p:pic>
        <p:nvPicPr>
          <p:cNvPr id="13" name="Image 12" descr="Diapositive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04" y="617223"/>
            <a:ext cx="7847993" cy="58859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oneTexte 4"/>
          <p:cNvSpPr txBox="1">
            <a:spLocks noChangeArrowheads="1"/>
          </p:cNvSpPr>
          <p:nvPr/>
        </p:nvSpPr>
        <p:spPr bwMode="auto">
          <a:xfrm>
            <a:off x="4656138" y="228600"/>
            <a:ext cx="33226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fr-FR" sz="1800" i="1">
                <a:solidFill>
                  <a:schemeClr val="bg1"/>
                </a:solidFill>
              </a:rPr>
              <a:t>L’aventure commence</a:t>
            </a:r>
          </a:p>
        </p:txBody>
      </p:sp>
      <p:pic>
        <p:nvPicPr>
          <p:cNvPr id="6" name="Image 5" descr="P10505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01" y="597299"/>
            <a:ext cx="7847999" cy="58493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505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85" y="9001"/>
            <a:ext cx="8571830" cy="68399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" y="0"/>
            <a:ext cx="8928000" cy="66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P10505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" y="0"/>
            <a:ext cx="8964000" cy="6760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35525" y="107950"/>
            <a:ext cx="43180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1400" i="1" dirty="0">
                <a:solidFill>
                  <a:schemeClr val="bg1">
                    <a:lumMod val="95000"/>
                  </a:schemeClr>
                </a:solidFill>
              </a:rPr>
              <a:t>Les poussins auront besoin </a:t>
            </a:r>
          </a:p>
          <a:p>
            <a:pPr>
              <a:defRPr/>
            </a:pPr>
            <a:r>
              <a:rPr lang="fr-FR" sz="1400" i="1" dirty="0">
                <a:solidFill>
                  <a:schemeClr val="bg1">
                    <a:lumMod val="95000"/>
                  </a:schemeClr>
                </a:solidFill>
              </a:rPr>
              <a:t>de leurs parents pendant 45 jours</a:t>
            </a:r>
          </a:p>
        </p:txBody>
      </p:sp>
      <p:pic>
        <p:nvPicPr>
          <p:cNvPr id="7" name="Image 6" descr="P10505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04" y="634504"/>
            <a:ext cx="7451992" cy="5588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6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00" y="0"/>
            <a:ext cx="8818000" cy="6613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211763" y="107950"/>
            <a:ext cx="25400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1400" i="1" dirty="0">
                <a:solidFill>
                  <a:schemeClr val="bg1">
                    <a:lumMod val="95000"/>
                  </a:schemeClr>
                </a:solidFill>
              </a:rPr>
              <a:t> Une autre mère :</a:t>
            </a:r>
          </a:p>
          <a:p>
            <a:pPr>
              <a:defRPr/>
            </a:pPr>
            <a:r>
              <a:rPr lang="fr-FR" sz="1400" i="1" dirty="0">
                <a:solidFill>
                  <a:schemeClr val="bg1">
                    <a:lumMod val="95000"/>
                  </a:schemeClr>
                </a:solidFill>
              </a:rPr>
              <a:t> la cane de barbarie</a:t>
            </a:r>
            <a:endParaRPr lang="fr-FR" sz="1400" i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4578" name="Image 1" descr="P10506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25" y="631825"/>
            <a:ext cx="734377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506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0"/>
            <a:ext cx="8890000" cy="66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xmlns:p14="http://schemas.microsoft.com/office/powerpoint/2010/main" spd="slow" advClick="0" advTm="4000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Austin.thmx</Template>
  <TotalTime>128</TotalTime>
  <Words>48</Words>
  <Application>Microsoft Macintosh PowerPoint</Application>
  <PresentationFormat>Présentation à l'écran (4:3)</PresentationFormat>
  <Paragraphs>13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9" baseType="lpstr">
      <vt:lpstr>Century Gothic</vt:lpstr>
      <vt:lpstr>ＭＳ Ｐゴシック</vt:lpstr>
      <vt:lpstr>Arial</vt:lpstr>
      <vt:lpstr>Wingdings 2</vt:lpstr>
      <vt:lpstr>Calibri</vt:lpstr>
      <vt:lpstr>Austin</vt:lpstr>
      <vt:lpstr>Une famille de gallinules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Une famille de gallinules</dc:title>
  <dc:creator>Arnaudeau</dc:creator>
  <cp:lastModifiedBy>Arnaudeau</cp:lastModifiedBy>
  <cp:revision>19</cp:revision>
  <dcterms:created xsi:type="dcterms:W3CDTF">2023-05-25T03:49:15Z</dcterms:created>
  <dcterms:modified xsi:type="dcterms:W3CDTF">2023-06-18T18:31:28Z</dcterms:modified>
</cp:coreProperties>
</file>