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302" r:id="rId8"/>
    <p:sldId id="306" r:id="rId9"/>
    <p:sldId id="305" r:id="rId10"/>
    <p:sldId id="304" r:id="rId11"/>
    <p:sldId id="303" r:id="rId12"/>
    <p:sldId id="309" r:id="rId13"/>
    <p:sldId id="308" r:id="rId14"/>
    <p:sldId id="301" r:id="rId15"/>
    <p:sldId id="307" r:id="rId16"/>
    <p:sldId id="310" r:id="rId17"/>
    <p:sldId id="300" r:id="rId18"/>
    <p:sldId id="299" r:id="rId19"/>
    <p:sldId id="298" r:id="rId20"/>
    <p:sldId id="297" r:id="rId21"/>
    <p:sldId id="285" r:id="rId22"/>
    <p:sldId id="296" r:id="rId23"/>
    <p:sldId id="295" r:id="rId24"/>
    <p:sldId id="294" r:id="rId25"/>
    <p:sldId id="293" r:id="rId26"/>
    <p:sldId id="292" r:id="rId27"/>
    <p:sldId id="291" r:id="rId28"/>
    <p:sldId id="288" r:id="rId29"/>
    <p:sldId id="287" r:id="rId30"/>
    <p:sldId id="289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C1FFBDC-E2ED-D2A9-00FC-2CCDC22E5505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107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372214D-4C93-4266-B4CC-3AA5E467A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22290" cy="57606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ED467B8E-93D7-43CC-B867-373E5F9AB85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15480" y="25471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850A42CB-3BD6-42F0-80E6-CB67F60920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3717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split orient="vert"/>
        <p:sndAc>
          <p:stSnd loop="1">
            <p:snd r:embed="rId2" name="Colors.wav"/>
          </p:stSnd>
        </p:sndAc>
      </p:transition>
    </mc:Choice>
    <mc:Fallback>
      <p:transition spd="slow" advClick="0" advTm="9000">
        <p:split orient="vert"/>
        <p:sndAc>
          <p:stSnd loop="1">
            <p:snd r:embed="rId2" name="Colo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82ACF5C0-AB12-4212-A613-EEFB9876B5C0}"/>
              </a:ext>
            </a:extLst>
          </p:cNvPr>
          <p:cNvSpPr/>
          <p:nvPr/>
        </p:nvSpPr>
        <p:spPr>
          <a:xfrm>
            <a:off x="0" y="5913543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DBEFD5D5-9A23-4D28-9BDC-EE6470C84F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5913543"/>
            <a:ext cx="1135258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3B22DDF-7E93-4E34-B0D0-21EB6F311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548680"/>
            <a:ext cx="8856712" cy="536486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DA6B2D2-3A44-4D32-AE36-EE1DC4C37A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672" y="566904"/>
            <a:ext cx="1943944" cy="5346638"/>
          </a:xfrm>
          <a:prstGeom prst="rect">
            <a:avLst/>
          </a:prstGeom>
        </p:spPr>
      </p:pic>
      <p:sp>
        <p:nvSpPr>
          <p:cNvPr id="10" name="Rectangle 7">
            <a:extLst>
              <a:ext uri="{FF2B5EF4-FFF2-40B4-BE49-F238E27FC236}">
                <a16:creationId xmlns:a16="http://schemas.microsoft.com/office/drawing/2014/main" id="{F5CE1F17-C4A6-48DD-8DE7-DCD284B4C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895" y="566903"/>
            <a:ext cx="10796433" cy="5346637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47DB3FE4-506B-4142-A62B-D241BDBE99F5}"/>
              </a:ext>
            </a:extLst>
          </p:cNvPr>
          <p:cNvSpPr/>
          <p:nvPr/>
        </p:nvSpPr>
        <p:spPr>
          <a:xfrm>
            <a:off x="650199" y="1916832"/>
            <a:ext cx="3931915" cy="258532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8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8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zvířat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38" dirty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107</a:t>
            </a:r>
            <a:endParaRPr lang="es-ES" sz="5400" b="1" spc="38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D6E5F7E-3229-439A-9439-768115F868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7" y="548680"/>
            <a:ext cx="10868025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781CC0A-EE6C-4AA4-8579-1E9E0ACB71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9D38B2-C267-4BC0-83DC-14AD9D517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DFF06AA-8B24-4A78-A49C-BA936F9B6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634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5491911-7B57-4596-8434-C32EC3791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57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95910B6-FABD-44B5-8AC2-117AF9270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541B71-8DD7-4BBD-A267-1FF6479D6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476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96BC59-58A7-4B4D-8ADE-FD166584D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917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6A4686-C2D3-4558-9E1F-FD3C520E8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837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5D80E3D-E42F-42B4-AD0E-1F9B6D0E9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306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A00FC6-9E2B-423B-BABD-38CCF43A65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30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5134E8B-77F4-4A58-9B98-0EB44CA7A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5210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882619-0747-411D-A0D0-6E525F47D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386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D1F069-D116-4BD8-BBA5-A399E0325B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399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8470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290D6C-5F43-413D-BD43-51795825A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9841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39BC32-D3E6-4D18-8FAF-971573C78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7377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6010143-5F4D-4944-BC65-D00B08696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593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0966A6-4D40-4D26-BD85-6FB95B5A7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2CB29B-9DCE-47AF-8263-05BCB0EE4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690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A6F2B8-514F-424D-9B68-8B3545C4B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146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6FB1AA-DC68-4396-BE1E-5C7F6E08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850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5CE699-D4B6-477D-9392-8B3B2C8AE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465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577A5D-4A7D-4AAC-9701-3E7D37D1B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9623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159D663A-C234-4863-89C5-E2F9F0ABE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653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3B058F1-A60B-4CFA-A32D-00DA2DDF0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05AC681-1077-4CB3-9EBD-DF764E6FC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613A07-FBB7-426F-A026-1B36BE30E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9F033739-DB43-C31F-1D11-4052A9547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40" y="509064"/>
            <a:ext cx="10823260" cy="567189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1F98487-9881-E3F9-0482-9802B1CCFC2B}"/>
              </a:ext>
            </a:extLst>
          </p:cNvPr>
          <p:cNvSpPr/>
          <p:nvPr/>
        </p:nvSpPr>
        <p:spPr>
          <a:xfrm>
            <a:off x="-312712" y="503447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68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2023-06-16T19:11:43Z</dcterms:modified>
</cp:coreProperties>
</file>