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305" r:id="rId7"/>
    <p:sldId id="306" r:id="rId8"/>
    <p:sldId id="281" r:id="rId9"/>
    <p:sldId id="308" r:id="rId10"/>
    <p:sldId id="303" r:id="rId11"/>
    <p:sldId id="294" r:id="rId12"/>
    <p:sldId id="297" r:id="rId13"/>
    <p:sldId id="302" r:id="rId14"/>
    <p:sldId id="278" r:id="rId15"/>
    <p:sldId id="299" r:id="rId16"/>
    <p:sldId id="301" r:id="rId17"/>
    <p:sldId id="300" r:id="rId18"/>
    <p:sldId id="298" r:id="rId19"/>
    <p:sldId id="296" r:id="rId20"/>
    <p:sldId id="295" r:id="rId21"/>
    <p:sldId id="285" r:id="rId22"/>
    <p:sldId id="292" r:id="rId23"/>
    <p:sldId id="291" r:id="rId24"/>
    <p:sldId id="293" r:id="rId25"/>
    <p:sldId id="287" r:id="rId26"/>
    <p:sldId id="288" r:id="rId27"/>
    <p:sldId id="289" r:id="rId28"/>
    <p:sldId id="31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094988B-5747-7038-F712-5AB2426CDF5F}"/>
              </a:ext>
            </a:extLst>
          </p:cNvPr>
          <p:cNvSpPr/>
          <p:nvPr/>
        </p:nvSpPr>
        <p:spPr>
          <a:xfrm>
            <a:off x="0" y="141277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33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2A90383-7220-4A46-A171-577BDBFC3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548680"/>
            <a:ext cx="878371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5A32D233-4186-4657-AC8B-A954AFBA7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63" y="548680"/>
            <a:ext cx="2014961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BBAB0F4-A40E-481B-8FC0-1804EC2D27A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71576" y="220486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6B34DA0-3168-45F0-8124-AA050106EE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12213" y="350100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8242C64-99C9-4CB3-ACCD-DB4A139B4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448" y="548680"/>
            <a:ext cx="10785889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The Elephant Song-Ingmar Nordström 薩克斯 03.22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5" name="The Elephant Song-Ingmar Nordström 薩克斯 03.2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8AA18D86-71E1-4433-995E-B90F3FCCC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6381328"/>
            <a:ext cx="121693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Psi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9A06AA4-8843-4257-85FF-26FE76559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rgbClr val="FFCC99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altLang="cs-CZ"/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42A51810-5AEE-4032-8132-8F46DC270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692150"/>
            <a:ext cx="5976664" cy="5545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5E8ED544-8CD2-498D-BC71-3FD709AE3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185" y="1772817"/>
            <a:ext cx="410445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CFFB3F48-6717-4891-844B-DA2E281243C8}"/>
              </a:ext>
            </a:extLst>
          </p:cNvPr>
          <p:cNvSpPr/>
          <p:nvPr/>
        </p:nvSpPr>
        <p:spPr>
          <a:xfrm>
            <a:off x="4717025" y="980728"/>
            <a:ext cx="4523741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  <a:endParaRPr lang="es-ES" sz="6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80B3E53-4AFE-4361-AA22-9F0EC723E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CE2E9C-F980-4005-91B7-E3264956D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5523D9-791C-4C6B-B2DA-BC7444B0A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66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8F6A9D-0B25-46F8-984C-8F4AEDF3F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778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685257-9B43-485F-BD88-8A7F461F0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D5DF6A-49A0-40BD-88BF-444A30864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893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0956C0-F2BD-452E-8A77-7D70946B5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6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A1DB3A-F65C-4104-995A-E759B8FA4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69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2A93FC-33D0-4D7B-AD11-0AECCA109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752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3829C9-31A3-4130-9C83-848C6C241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00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AD7D4FB-984C-406F-8647-DF7BFF921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BE7CB90-4564-446C-9B7D-3F312A0C0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4489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AE60D4-FE4F-4A04-AAB8-0E02906BB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52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5E1F47-2553-43F3-8116-BFFD1EEBB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26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24E3D5-FCD1-4D61-9490-A6B5E951D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9424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839815-6DFF-4892-A5BD-9B2CEDE26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76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880F7C-0BBF-47FA-9712-8C88564CB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61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3F5882-3248-4A1F-834D-8BA6DE5A1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FFEAB54-D830-4435-AD04-28A05517A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403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E9E3E6-C495-412D-924E-6BABF5AA0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58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A017B6A-9450-4ACA-8837-9798AD9ED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586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D642DE-C092-4E1E-9828-2C92CB870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9DBCF8-7BC2-4193-A687-981FA2502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EF2721-3EE4-4D9E-A963-6BF367CD9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3262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D2F5CE5-40AD-34F1-57F3-159248887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7629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90C3066-AF6A-535F-951A-EB2D1D04C61E}"/>
              </a:ext>
            </a:extLst>
          </p:cNvPr>
          <p:cNvSpPr/>
          <p:nvPr/>
        </p:nvSpPr>
        <p:spPr>
          <a:xfrm>
            <a:off x="695400" y="5586821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46</Words>
  <Application>Microsoft Office PowerPoint</Application>
  <PresentationFormat>Širokoúhlá obrazovka</PresentationFormat>
  <Paragraphs>11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81</cp:revision>
  <dcterms:created xsi:type="dcterms:W3CDTF">2020-02-21T13:54:42Z</dcterms:created>
  <dcterms:modified xsi:type="dcterms:W3CDTF">2023-06-16T18:33:00Z</dcterms:modified>
</cp:coreProperties>
</file>