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9" r:id="rId4"/>
    <p:sldId id="258" r:id="rId5"/>
    <p:sldId id="260" r:id="rId6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242"/>
    <a:srgbClr val="226836"/>
    <a:srgbClr val="FFCDF0"/>
    <a:srgbClr val="FF9F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601" autoAdjust="0"/>
  </p:normalViewPr>
  <p:slideViewPr>
    <p:cSldViewPr>
      <p:cViewPr varScale="1">
        <p:scale>
          <a:sx n="79" d="100"/>
          <a:sy n="79" d="100"/>
        </p:scale>
        <p:origin x="-1469" y="-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95EB5D-E8A0-4D92-BAA8-5B24E5F00DC4}" type="datetimeFigureOut">
              <a:rPr lang="fr-FR" smtClean="0"/>
              <a:t>16/06/2023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11F7CA-85C4-4A2C-80A4-FD1FE1D92D3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780665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&lt;BR /&gt;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11F7CA-85C4-4A2C-80A4-FD1FE1D92D33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338248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11F7CA-85C4-4A2C-80A4-FD1FE1D92D33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34987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0842A-8660-4667-9790-08F922FB0A3B}" type="datetimeFigureOut">
              <a:rPr lang="fr-FR" smtClean="0"/>
              <a:t>16/06/2023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89522-9C9E-418B-AE5C-7EEA37BD736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049595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0842A-8660-4667-9790-08F922FB0A3B}" type="datetimeFigureOut">
              <a:rPr lang="fr-FR" smtClean="0"/>
              <a:t>16/06/2023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89522-9C9E-418B-AE5C-7EEA37BD736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229472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0842A-8660-4667-9790-08F922FB0A3B}" type="datetimeFigureOut">
              <a:rPr lang="fr-FR" smtClean="0"/>
              <a:t>16/06/2023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89522-9C9E-418B-AE5C-7EEA37BD736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122223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0842A-8660-4667-9790-08F922FB0A3B}" type="datetimeFigureOut">
              <a:rPr lang="fr-FR" smtClean="0"/>
              <a:t>16/06/2023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89522-9C9E-418B-AE5C-7EEA37BD736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996008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0842A-8660-4667-9790-08F922FB0A3B}" type="datetimeFigureOut">
              <a:rPr lang="fr-FR" smtClean="0"/>
              <a:t>16/06/2023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89522-9C9E-418B-AE5C-7EEA37BD736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45796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0842A-8660-4667-9790-08F922FB0A3B}" type="datetimeFigureOut">
              <a:rPr lang="fr-FR" smtClean="0"/>
              <a:t>16/06/2023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89522-9C9E-418B-AE5C-7EEA37BD736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952820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0842A-8660-4667-9790-08F922FB0A3B}" type="datetimeFigureOut">
              <a:rPr lang="fr-FR" smtClean="0"/>
              <a:t>16/06/2023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89522-9C9E-418B-AE5C-7EEA37BD736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772167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0842A-8660-4667-9790-08F922FB0A3B}" type="datetimeFigureOut">
              <a:rPr lang="fr-FR" smtClean="0"/>
              <a:t>16/06/2023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89522-9C9E-418B-AE5C-7EEA37BD736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720270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0842A-8660-4667-9790-08F922FB0A3B}" type="datetimeFigureOut">
              <a:rPr lang="fr-FR" smtClean="0"/>
              <a:t>16/06/2023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89522-9C9E-418B-AE5C-7EEA37BD736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248440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0842A-8660-4667-9790-08F922FB0A3B}" type="datetimeFigureOut">
              <a:rPr lang="fr-FR" smtClean="0"/>
              <a:t>16/06/2023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89522-9C9E-418B-AE5C-7EEA37BD736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023143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0842A-8660-4667-9790-08F922FB0A3B}" type="datetimeFigureOut">
              <a:rPr lang="fr-FR" smtClean="0"/>
              <a:t>16/06/2023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89522-9C9E-418B-AE5C-7EEA37BD736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67363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30842A-8660-4667-9790-08F922FB0A3B}" type="datetimeFigureOut">
              <a:rPr lang="fr-FR" smtClean="0"/>
              <a:t>16/06/2023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289522-9C9E-418B-AE5C-7EEA37BD736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99626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23528" y="2132855"/>
            <a:ext cx="8352928" cy="1440161"/>
          </a:xfrm>
        </p:spPr>
        <p:txBody>
          <a:bodyPr>
            <a:noAutofit/>
          </a:bodyPr>
          <a:lstStyle/>
          <a:p>
            <a:r>
              <a:rPr lang="fr-FR" sz="5000" dirty="0"/>
              <a:t>Un grand merci pour vous être inscrit au concours !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73016"/>
            <a:ext cx="3117345" cy="3284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-7676"/>
            <a:ext cx="2483768" cy="2170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0913" y="5784850"/>
            <a:ext cx="4383087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99714458"/>
      </p:ext>
    </p:extLst>
  </p:cSld>
  <p:clrMapOvr>
    <a:masterClrMapping/>
  </p:clrMapOvr>
  <p:transition spd="slow">
    <p:randomBar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1336" y="-9872"/>
            <a:ext cx="1792320" cy="1566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93097"/>
            <a:ext cx="2418604" cy="2548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5536" y="1484784"/>
            <a:ext cx="8301608" cy="403244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fr-FR" sz="2700" dirty="0"/>
              <a:t>Vous allez tenter de gagner un bon d’achat 20 valables dans toutes les boutiques &amp; assos d’</a:t>
            </a:r>
            <a:r>
              <a:rPr lang="fr-FR" sz="2700" dirty="0" err="1"/>
              <a:t>ethi’Kdo</a:t>
            </a:r>
            <a:r>
              <a:rPr lang="fr-FR" sz="2700" dirty="0"/>
              <a:t> …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sz="2700" dirty="0"/>
              <a:t>…Mais aussi 6 savons maison, que j’ai fabriqué. 100% naturels et hydratants, bien sûr.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sz="2700" dirty="0"/>
              <a:t>Tous les cadeaux sont chez moi. J’aurai le plaisir de les envoyer à l’heureux vainqueur le 26 juin. </a:t>
            </a:r>
          </a:p>
        </p:txBody>
      </p:sp>
      <p:sp>
        <p:nvSpPr>
          <p:cNvPr id="5" name="Rectangle 4"/>
          <p:cNvSpPr/>
          <p:nvPr/>
        </p:nvSpPr>
        <p:spPr>
          <a:xfrm>
            <a:off x="4816364" y="5789240"/>
            <a:ext cx="4355976" cy="1052736"/>
          </a:xfrm>
          <a:prstGeom prst="rect">
            <a:avLst/>
          </a:prstGeom>
          <a:solidFill>
            <a:srgbClr val="009242"/>
          </a:solidFill>
          <a:ln>
            <a:solidFill>
              <a:srgbClr val="2268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000" b="1" dirty="0">
                <a:solidFill>
                  <a:srgbClr val="FFCDF0"/>
                </a:solidFill>
              </a:rPr>
              <a:t>Le journal du petit écolo</a:t>
            </a:r>
          </a:p>
          <a:p>
            <a:pPr algn="ctr"/>
            <a:r>
              <a:rPr lang="fr-FR" sz="2000" dirty="0"/>
              <a:t>lejournaldupetitecolo.fr</a:t>
            </a:r>
          </a:p>
        </p:txBody>
      </p:sp>
      <p:sp>
        <p:nvSpPr>
          <p:cNvPr id="2" name="Rectangle 1"/>
          <p:cNvSpPr/>
          <p:nvPr/>
        </p:nvSpPr>
        <p:spPr>
          <a:xfrm>
            <a:off x="323527" y="458187"/>
            <a:ext cx="7056785" cy="9144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000" dirty="0">
                <a:solidFill>
                  <a:schemeClr val="tx1"/>
                </a:solidFill>
              </a:rPr>
              <a:t>Votre inscription au concours est  confirmée</a:t>
            </a:r>
          </a:p>
        </p:txBody>
      </p:sp>
    </p:spTree>
    <p:extLst>
      <p:ext uri="{BB962C8B-B14F-4D97-AF65-F5344CB8AC3E}">
        <p14:creationId xmlns:p14="http://schemas.microsoft.com/office/powerpoint/2010/main" val="2910170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6" y="4581128"/>
            <a:ext cx="2177116" cy="2294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-396552" y="17938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fr-FR" dirty="0"/>
              <a:t>    En attendant la fin du concours, </a:t>
            </a:r>
            <a:br>
              <a:rPr lang="fr-FR" dirty="0"/>
            </a:br>
            <a:r>
              <a:rPr lang="fr-FR" dirty="0"/>
              <a:t>un petit mot, rapide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0376" y="1412777"/>
            <a:ext cx="8432104" cy="4597972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fr-FR" sz="2600" dirty="0"/>
              <a:t>Je suis Julia Domergue, jeune </a:t>
            </a:r>
            <a:r>
              <a:rPr lang="fr-FR" sz="2600" dirty="0" err="1"/>
              <a:t>blogueuse</a:t>
            </a:r>
            <a:r>
              <a:rPr lang="fr-FR" sz="2600" dirty="0"/>
              <a:t> passionnée de la nature et du vivant.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sz="2600" dirty="0"/>
              <a:t>Je ne suis pas vieille, et pourtant, je peux vous guider dans votre démarche écologique.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sz="2600" dirty="0"/>
              <a:t>Il y a déjà 3 ans, j’ai créé un club sur l’écologie dans mon école, que j’ai relancé au collège.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sz="2600" dirty="0"/>
              <a:t>Puis j’ai créé ce blog il y a plus de 2 ans, qui peut vraiment vous aider :</a:t>
            </a:r>
          </a:p>
        </p:txBody>
      </p:sp>
      <p:sp>
        <p:nvSpPr>
          <p:cNvPr id="8" name="AutoShape 9" descr="Illustration Réaliste Arbre Isolé | Vecteur Premiu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" name="AutoShape 11" descr="Illustration Réaliste Arbre Isolé | Vecteur Premium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" name="AutoShape 13" descr="Illustration Réaliste Arbre Isolé | Vecteur Premium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1115" y="1"/>
            <a:ext cx="1698399" cy="1484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0913" y="5802362"/>
            <a:ext cx="4383087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1621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">
            <a:extLst>
              <a:ext uri="{FF2B5EF4-FFF2-40B4-BE49-F238E27FC236}">
                <a16:creationId xmlns="" xmlns:a16="http://schemas.microsoft.com/office/drawing/2014/main" id="{8F185C2B-3366-86A7-1169-3CBD9E6C55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97152"/>
            <a:ext cx="1955516" cy="2060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-1"/>
            <a:ext cx="1907704" cy="16690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44624"/>
            <a:ext cx="8229600" cy="922114"/>
          </a:xfrm>
        </p:spPr>
        <p:txBody>
          <a:bodyPr/>
          <a:lstStyle/>
          <a:p>
            <a:r>
              <a:rPr lang="fr-FR" dirty="0"/>
              <a:t>Mais ce n’est pas fini !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980728"/>
            <a:ext cx="9144000" cy="4536504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fr-FR" sz="3700" dirty="0"/>
              <a:t>Au fil du temps, j’ai acquis en expérience et testé de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fr-FR" sz="3700" dirty="0"/>
              <a:t>     nouvelles choses, pour vous. 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fr-FR" sz="3700" dirty="0"/>
              <a:t>Car protéger la Terre sans vous ruiner est à votre portée.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fr-FR" sz="3700" dirty="0"/>
              <a:t>C’est pourquoi le journal du petit écolo vous permettra :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fr-FR" sz="3700" dirty="0"/>
              <a:t>     - d’enfin passer à l’action pour la planète, sans contraintes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fr-FR" sz="3700" dirty="0"/>
              <a:t>     - de réduire drastiquement votre impact sur l’environnement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fr-FR" sz="3700" dirty="0"/>
              <a:t>    - d’agir plus grand et faire bouger les choses autour de vous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fr-FR" sz="3700" dirty="0"/>
              <a:t>Pour tout cela, comment est-ce que je vais m’y prendre, concrètement ? </a:t>
            </a:r>
          </a:p>
          <a:p>
            <a:endParaRPr lang="fr-FR" sz="2600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0913" y="5784850"/>
            <a:ext cx="4383087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0575737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54" y="4437112"/>
            <a:ext cx="2300091" cy="2420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029" y="-11807"/>
            <a:ext cx="1700213" cy="1487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3568" y="260648"/>
            <a:ext cx="7092280" cy="1143000"/>
          </a:xfrm>
        </p:spPr>
        <p:txBody>
          <a:bodyPr>
            <a:noAutofit/>
          </a:bodyPr>
          <a:lstStyle/>
          <a:p>
            <a:r>
              <a:rPr lang="fr-FR" sz="4000" dirty="0"/>
              <a:t>Comment est-ce que je vais vous aider ?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475680"/>
            <a:ext cx="8229600" cy="452596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fr-FR" sz="2700" dirty="0"/>
              <a:t>Dans les jours qui viennent, je vais vous envoyer quelques e-mails…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sz="2700" dirty="0"/>
              <a:t>…pour que vous puissiez passer à l’action et gagner en motivation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sz="2700" dirty="0"/>
              <a:t>Simplement pour vous montrer un « échantillon » de ce que le journal du petit écolo peut vous apporter.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sz="2700" dirty="0"/>
              <a:t>Merci, et bonne chance pour le concours !</a:t>
            </a: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4155" y="5784850"/>
            <a:ext cx="4383087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1536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3253</TotalTime>
  <Words>302</Words>
  <Application>Microsoft Office PowerPoint</Application>
  <PresentationFormat>Affichage à l'écran (4:3)</PresentationFormat>
  <Paragraphs>29</Paragraphs>
  <Slides>5</Slides>
  <Notes>2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6" baseType="lpstr">
      <vt:lpstr>Thème Office</vt:lpstr>
      <vt:lpstr>Un grand merci pour vous être inscrit au concours !</vt:lpstr>
      <vt:lpstr>Présentation PowerPoint</vt:lpstr>
      <vt:lpstr>    En attendant la fin du concours,  un petit mot, rapide</vt:lpstr>
      <vt:lpstr>Mais ce n’est pas fini !</vt:lpstr>
      <vt:lpstr>Comment est-ce que je vais vous aider 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 grand merci pour vous être inscrit au concours !</dc:title>
  <dc:creator>Domergue</dc:creator>
  <cp:lastModifiedBy>Domergue</cp:lastModifiedBy>
  <cp:revision>18</cp:revision>
  <dcterms:created xsi:type="dcterms:W3CDTF">2023-01-19T07:18:25Z</dcterms:created>
  <dcterms:modified xsi:type="dcterms:W3CDTF">2023-06-16T08:19:36Z</dcterms:modified>
</cp:coreProperties>
</file>