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  <a:srgbClr val="226836"/>
    <a:srgbClr val="FFCDF0"/>
    <a:srgbClr val="FF9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01" autoAdjust="0"/>
  </p:normalViewPr>
  <p:slideViewPr>
    <p:cSldViewPr>
      <p:cViewPr varScale="1">
        <p:scale>
          <a:sx n="79" d="100"/>
          <a:sy n="79" d="100"/>
        </p:scale>
        <p:origin x="-1469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5EB5D-E8A0-4D92-BAA8-5B24E5F00DC4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1F7CA-85C4-4A2C-80A4-FD1FE1D92D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6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&lt;BR /&gt;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1F7CA-85C4-4A2C-80A4-FD1FE1D92D3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824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1F7CA-85C4-4A2C-80A4-FD1FE1D92D3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49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95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94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22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60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7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28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21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02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84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31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36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0842A-8660-4667-9790-08F922FB0A3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62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2132855"/>
            <a:ext cx="8352928" cy="1440161"/>
          </a:xfrm>
        </p:spPr>
        <p:txBody>
          <a:bodyPr>
            <a:noAutofit/>
          </a:bodyPr>
          <a:lstStyle/>
          <a:p>
            <a:r>
              <a:rPr lang="fr-FR" sz="5000" dirty="0"/>
              <a:t>Un grand merci pour vous être inscrit au concours 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3117345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7676"/>
            <a:ext cx="2483768" cy="217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5784850"/>
            <a:ext cx="43830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71445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336" y="-9872"/>
            <a:ext cx="1792320" cy="156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7"/>
            <a:ext cx="2418604" cy="25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301608" cy="4032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700" dirty="0"/>
              <a:t>Vous allez tenter de gagner un bon d’achat 20 valables dans toutes les boutiques &amp; assos d’</a:t>
            </a:r>
            <a:r>
              <a:rPr lang="fr-FR" sz="2700" dirty="0" err="1"/>
              <a:t>ethi’Kdo</a:t>
            </a:r>
            <a:r>
              <a:rPr lang="fr-FR" sz="2700" dirty="0"/>
              <a:t> 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700" dirty="0"/>
              <a:t>…Mais aussi 6 savons maison, que j’ai fabriqué. 100% naturels et hydratants, bien sûr.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700" dirty="0"/>
              <a:t>Tous les cadeaux sont chez moi. J’aurai le plaisir de les envoyer à l’heureux vainqueur </a:t>
            </a:r>
            <a:r>
              <a:rPr lang="fr-FR" sz="2700"/>
              <a:t>le </a:t>
            </a:r>
            <a:r>
              <a:rPr lang="fr-FR" sz="2700" smtClean="0"/>
              <a:t>29 </a:t>
            </a:r>
            <a:r>
              <a:rPr lang="fr-FR" sz="2700" dirty="0"/>
              <a:t>juin.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816364" y="5789240"/>
            <a:ext cx="4355976" cy="1052736"/>
          </a:xfrm>
          <a:prstGeom prst="rect">
            <a:avLst/>
          </a:prstGeom>
          <a:solidFill>
            <a:srgbClr val="009242"/>
          </a:solidFill>
          <a:ln>
            <a:solidFill>
              <a:srgbClr val="226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b="1" dirty="0">
                <a:solidFill>
                  <a:srgbClr val="FFCDF0"/>
                </a:solidFill>
              </a:rPr>
              <a:t>Le journal du petit écolo</a:t>
            </a:r>
          </a:p>
          <a:p>
            <a:pPr algn="ctr"/>
            <a:r>
              <a:rPr lang="fr-FR" sz="2000" dirty="0"/>
              <a:t>lejournaldupetitecolo.fr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7" y="458187"/>
            <a:ext cx="7056785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Votre inscription au concours est  confirmée</a:t>
            </a:r>
          </a:p>
        </p:txBody>
      </p:sp>
    </p:spTree>
    <p:extLst>
      <p:ext uri="{BB962C8B-B14F-4D97-AF65-F5344CB8AC3E}">
        <p14:creationId xmlns:p14="http://schemas.microsoft.com/office/powerpoint/2010/main" val="29101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" y="4581128"/>
            <a:ext cx="2177116" cy="229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96552" y="179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    En attendant la fin du concours, </a:t>
            </a:r>
            <a:br>
              <a:rPr lang="fr-FR" dirty="0"/>
            </a:br>
            <a:r>
              <a:rPr lang="fr-FR" dirty="0"/>
              <a:t>un petit mot, rapide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0376" y="1412777"/>
            <a:ext cx="8432104" cy="45979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600" dirty="0"/>
              <a:t>Je suis Julia Domergue, jeune </a:t>
            </a:r>
            <a:r>
              <a:rPr lang="fr-FR" sz="2600" dirty="0" err="1"/>
              <a:t>blogueuse</a:t>
            </a:r>
            <a:r>
              <a:rPr lang="fr-FR" sz="2600" dirty="0"/>
              <a:t> passionnée de la nature et du vivant.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dirty="0"/>
              <a:t>Je ne suis pas vieille, et pourtant, je peux vous guider dans votre démarche écologique.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dirty="0"/>
              <a:t>Il y a déjà 3 ans, j’ai créé un club sur l’écologie dans mon école, que j’ai relancé au collège.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dirty="0"/>
              <a:t>Puis j’ai créé ce blog il y a plus de 2 ans, qui peut vraiment vous aider :</a:t>
            </a:r>
          </a:p>
        </p:txBody>
      </p:sp>
      <p:sp>
        <p:nvSpPr>
          <p:cNvPr id="8" name="AutoShape 9" descr="Illustration Réaliste Arbre Isolé | Vecteur Prem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llustration Réaliste Arbre Isolé | Vecteur Premi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3" descr="Illustration Réaliste Arbre Isolé | Vecteur Premiu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115" y="1"/>
            <a:ext cx="1698399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5802362"/>
            <a:ext cx="43830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62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xmlns="" id="{8F185C2B-3366-86A7-1169-3CBD9E6C5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1955516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-1"/>
            <a:ext cx="1907704" cy="166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922114"/>
          </a:xfrm>
        </p:spPr>
        <p:txBody>
          <a:bodyPr/>
          <a:lstStyle/>
          <a:p>
            <a:r>
              <a:rPr lang="fr-FR" dirty="0"/>
              <a:t>Mais ce n’est pas fini 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5365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3700" dirty="0"/>
              <a:t>Au fil du temps, j’ai acquis en expérience et testé de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700" dirty="0"/>
              <a:t>     nouvelles choses, pour vous.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3700" dirty="0"/>
              <a:t>Car protéger la Terre sans vous ruiner est à votre portée.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3700" dirty="0"/>
              <a:t>C’est pourquoi le journal du petit écolo vous permettra 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700" dirty="0"/>
              <a:t>     - d’enfin passer à l’action pour la planète, sans contraintes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700" dirty="0"/>
              <a:t>     - de réduire drastiquement votre impact sur l’environnement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700" dirty="0"/>
              <a:t>    - d’agir plus grand et faire bouger les choses autour de vous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3700" dirty="0"/>
              <a:t>Pour tout cela, comment est-ce que je vais m’y prendre, concrètement ? </a:t>
            </a:r>
          </a:p>
          <a:p>
            <a:endParaRPr lang="fr-FR" sz="2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5784850"/>
            <a:ext cx="43830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57573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4" y="4437112"/>
            <a:ext cx="2300091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029" y="-11807"/>
            <a:ext cx="170021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092280" cy="1143000"/>
          </a:xfrm>
        </p:spPr>
        <p:txBody>
          <a:bodyPr>
            <a:noAutofit/>
          </a:bodyPr>
          <a:lstStyle/>
          <a:p>
            <a:r>
              <a:rPr lang="fr-FR" sz="4000" dirty="0"/>
              <a:t>Comment est-ce que je vais vous aider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7568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700" dirty="0"/>
              <a:t>Dans les jours qui viennent, je vais vous envoyer quelques e-mails…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700" dirty="0"/>
              <a:t>…pour que vous puissiez passer à l’action et gagner en 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700" dirty="0"/>
              <a:t>Simplement pour vous montrer un « échantillon » de ce que le journal du petit écolo peut vous apporter.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700" dirty="0"/>
              <a:t>Merci, et bonne chance pour le concours !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55" y="5784850"/>
            <a:ext cx="43830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5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302</Words>
  <Application>Microsoft Office PowerPoint</Application>
  <PresentationFormat>Affichage à l'écran (4:3)</PresentationFormat>
  <Paragraphs>29</Paragraphs>
  <Slides>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Un grand merci pour vous être inscrit au concours !</vt:lpstr>
      <vt:lpstr>Présentation PowerPoint</vt:lpstr>
      <vt:lpstr>    En attendant la fin du concours,  un petit mot, rapide</vt:lpstr>
      <vt:lpstr>Mais ce n’est pas fini !</vt:lpstr>
      <vt:lpstr>Comment est-ce que je vais vous aider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grand merci pour vous être inscrit au concours !</dc:title>
  <dc:creator>Domergue</dc:creator>
  <cp:lastModifiedBy>Domergue</cp:lastModifiedBy>
  <cp:revision>19</cp:revision>
  <dcterms:created xsi:type="dcterms:W3CDTF">2023-01-19T07:18:25Z</dcterms:created>
  <dcterms:modified xsi:type="dcterms:W3CDTF">2023-06-16T09:34:51Z</dcterms:modified>
</cp:coreProperties>
</file>