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3" d="100"/>
          <a:sy n="83" d="100"/>
        </p:scale>
        <p:origin x="-4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A1EBFD-7E70-1C5C-1566-60BB999C3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5D1DBEE-49AA-A708-8209-B1861853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267868-ACD3-D8DD-4F35-4A44283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6140FE-6C8C-E1AD-791A-0BC6FE65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70FF4E-07F3-98B9-5C77-FE85F713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2D93E4-C71E-2554-A2EC-CF889726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F444E-1A7A-3941-438A-5CEDC6E3C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264054F-09B1-3E5F-4E5C-817DFF17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6C5C64-56BC-6779-569C-406B4075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3802F7-5889-C3BC-2B88-82B0AD54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41457E6-3E24-038B-FF8C-D80C76A1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B4E3E97-D232-87F8-8A2D-073D4C9C5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FAFFD0-C920-0CBC-C71A-D0B930E5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19C6B3-26D0-1CCF-465C-7CCB1577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DEA94A-90FE-2780-A514-F505AD7D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1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18A9A8-6A97-3501-0CCD-21C3E55C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419665-7B57-1A64-4A58-B038C111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858EC7-1197-031B-4018-B0B97908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5ABCE5-F602-B76D-BEB2-56CD0DF6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A626A9-75DF-FD22-FB03-015BD8C2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55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E645B9-D170-88F5-BA6B-80BD6A6D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4D6598C-49ED-BFF3-E01B-EFC98545C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3B9157-9296-1BE5-BEA0-EB3CC086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CDD037-9FEC-3521-9C5C-CE3C69B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80E0CB-0652-9420-07FF-0E6FE8F7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60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08A971-E732-173D-C779-A7CFA470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61F9BC-70D2-95D0-B73A-98AE1B8E7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73F4C06-31D2-70F2-032B-85422ECB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9FB395C-6A85-594A-8C9C-8619B8E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ED3E82-0516-6C41-1B95-47BE3AE5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167E0D-C7D5-0C06-576E-AF73C437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2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89DC83-D3DC-F789-7365-34716FA2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E2BC0C-97F7-7EBA-CE01-9EAD47EB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D3217D-4E5A-1C24-AE24-8E6B2F5A6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8036D70-59F6-A5A7-874E-094058BA9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B834FD5-0550-FE8B-9222-85BE67BE4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FD3A7C9-FE24-56C5-F8DE-109C559D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A17122B-5202-CAFB-E90C-A4A0EC8E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3F8DB27-FCB7-4F58-1373-0E5C4D4D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0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904AF3-3607-41B5-80BB-37D143B8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CB943E5-C0EC-CB17-918C-5517399D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6E594C1-B8E6-23A2-0A37-B71FFBDE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EC7B15-D41A-CEA7-02ED-BB683D5D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55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3B74AF2-39F6-697F-D711-B91C987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2F95FCF-DA43-32D5-0EEE-B0A35977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AFFB017-85FA-7999-3E12-27E1B4CD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53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293E3E-62C1-6264-4029-845561B7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0511D2-0333-90FC-C422-7493B9EA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A39F889-252D-EA4B-A3CE-0DE5D33FB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F23E56A-2AE4-A23B-677E-47430332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C49DD7-530A-3BE6-889D-DAFF10E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6014093-8710-DAA0-E5EA-4A3A73A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05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947850-2719-6EE9-1B99-0ED70DC1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E051D52-EE9A-F4D7-5D9F-C4B5CB4F9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8CF4332-6875-6B1D-ED7D-1DB354675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004E28-D62D-4965-C7F1-9EDE95F4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F10057-9F73-F3DC-FD26-D8837DAA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5F3743-E95E-0A57-83BA-8B191372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CF20D57-33A9-5BEE-B180-DE53210D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B52680C-9E21-64B5-09A7-98970EDA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65A067-6BF2-7E68-E28E-C8AAF668C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A441-486F-4515-99FF-1D42F633039B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187511-8ED1-B7A4-D3FB-16BEAC15E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3A4AAD-838B-9C7D-8B78-D7CFE3EF8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2478-F2EF-4216-AAF4-B962372F5E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9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CD4B1E-E667-EE57-9674-EF313FDD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8266"/>
            <a:ext cx="9144000" cy="2387600"/>
          </a:xfrm>
        </p:spPr>
        <p:txBody>
          <a:bodyPr/>
          <a:lstStyle/>
          <a:p>
            <a:r>
              <a:rPr lang="fr-FR" dirty="0"/>
              <a:t>Pourquoi </a:t>
            </a:r>
            <a:r>
              <a:rPr lang="fr-FR" b="1" dirty="0"/>
              <a:t>AGIR</a:t>
            </a:r>
            <a:r>
              <a:rPr lang="fr-FR" dirty="0"/>
              <a:t> pour notre planète 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54F6A8-3C31-81A3-E1B8-9168F350C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14 Benefits Of Planting Tree!!!">
            <a:extLst>
              <a:ext uri="{FF2B5EF4-FFF2-40B4-BE49-F238E27FC236}">
                <a16:creationId xmlns:a16="http://schemas.microsoft.com/office/drawing/2014/main" xmlns="" id="{BCCF42E6-AAE1-0432-9953-7C2DA387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07" y="-12531"/>
            <a:ext cx="8754386" cy="687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F848273-505E-3EE3-227B-FE1B37F7820D}"/>
              </a:ext>
            </a:extLst>
          </p:cNvPr>
          <p:cNvSpPr/>
          <p:nvPr/>
        </p:nvSpPr>
        <p:spPr>
          <a:xfrm>
            <a:off x="0" y="0"/>
            <a:ext cx="17188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E939A6E-0E43-2CFC-41E5-CCC9AFC53142}"/>
              </a:ext>
            </a:extLst>
          </p:cNvPr>
          <p:cNvSpPr/>
          <p:nvPr/>
        </p:nvSpPr>
        <p:spPr>
          <a:xfrm>
            <a:off x="10473192" y="0"/>
            <a:ext cx="17188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B78D4B8-0071-35CE-8E56-BC499C772430}"/>
              </a:ext>
            </a:extLst>
          </p:cNvPr>
          <p:cNvSpPr/>
          <p:nvPr/>
        </p:nvSpPr>
        <p:spPr>
          <a:xfrm>
            <a:off x="2247568" y="2067464"/>
            <a:ext cx="7696863" cy="149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latin typeface="+mj-lt"/>
              </a:rPr>
              <a:t>Pourquoi AGIR pour notre planète ? </a:t>
            </a:r>
          </a:p>
          <a:p>
            <a:pPr algn="ctr"/>
            <a:r>
              <a:rPr lang="fr-FR" sz="4000" dirty="0" smtClean="0"/>
              <a:t>6 bonnes raisons de passer à l’action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2888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DEDCED-D439-3ED2-17E3-B4BD36D4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042"/>
            <a:ext cx="10515600" cy="1325563"/>
          </a:xfrm>
        </p:spPr>
        <p:txBody>
          <a:bodyPr/>
          <a:lstStyle/>
          <a:p>
            <a:r>
              <a:rPr lang="fr-FR" dirty="0"/>
              <a:t>1) Parce que… c’est nécessaire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A039A5-CAA1-CFEC-6A46-5CDC63CE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316742"/>
            <a:ext cx="10837628" cy="2396518"/>
          </a:xfrm>
        </p:spPr>
        <p:txBody>
          <a:bodyPr>
            <a:noAutofit/>
          </a:bodyPr>
          <a:lstStyle/>
          <a:p>
            <a:r>
              <a:rPr lang="fr-FR" sz="2200" dirty="0"/>
              <a:t>Même si vous le savez, je tiens à vous le rappeler : on est </a:t>
            </a:r>
            <a:r>
              <a:rPr lang="fr-FR" sz="2200" b="1" dirty="0"/>
              <a:t>pas</a:t>
            </a:r>
            <a:r>
              <a:rPr lang="fr-FR" sz="2200" dirty="0"/>
              <a:t> encore </a:t>
            </a:r>
            <a:r>
              <a:rPr lang="fr-FR" sz="2200" b="1" dirty="0"/>
              <a:t>sortis d’affaire </a:t>
            </a:r>
            <a:r>
              <a:rPr lang="fr-FR" sz="2200" dirty="0"/>
              <a:t>! Chaque année,  des milliers de rapports comme le GIEC le répètent :</a:t>
            </a:r>
          </a:p>
          <a:p>
            <a:r>
              <a:rPr lang="fr-FR" sz="2200" dirty="0"/>
              <a:t>Le réchauffement </a:t>
            </a:r>
            <a:r>
              <a:rPr lang="fr-FR" sz="2200" b="1" dirty="0"/>
              <a:t>climatique</a:t>
            </a:r>
            <a:r>
              <a:rPr lang="fr-FR" sz="2200" dirty="0"/>
              <a:t>, l’effondrement de la </a:t>
            </a:r>
            <a:r>
              <a:rPr lang="fr-FR" sz="2200" b="1" dirty="0"/>
              <a:t>biodiversité</a:t>
            </a:r>
            <a:r>
              <a:rPr lang="fr-FR" sz="2200" dirty="0"/>
              <a:t>, la raréfaction de l’</a:t>
            </a:r>
            <a:r>
              <a:rPr lang="fr-FR" sz="2200" b="1" dirty="0"/>
              <a:t>eau</a:t>
            </a:r>
            <a:r>
              <a:rPr lang="fr-FR" sz="2200" dirty="0"/>
              <a:t>… Tout cela menace la Terre et ses habitant(e)s.</a:t>
            </a:r>
          </a:p>
          <a:p>
            <a:r>
              <a:rPr lang="fr-FR" sz="2200" dirty="0"/>
              <a:t>Et les </a:t>
            </a:r>
            <a:r>
              <a:rPr lang="fr-FR" sz="2200" b="1" dirty="0"/>
              <a:t>technologies</a:t>
            </a:r>
            <a:r>
              <a:rPr lang="fr-FR" sz="2200" dirty="0"/>
              <a:t> ? </a:t>
            </a:r>
            <a:r>
              <a:rPr lang="fr-FR" sz="2200" b="1" dirty="0" smtClean="0"/>
              <a:t>Non</a:t>
            </a:r>
            <a:r>
              <a:rPr lang="fr-FR" sz="2200" dirty="0" smtClean="0"/>
              <a:t> ! Elles </a:t>
            </a:r>
            <a:r>
              <a:rPr lang="fr-FR" sz="2200" dirty="0"/>
              <a:t>ne vont pas nous sauver : trop lointaines, nous devons agir et </a:t>
            </a:r>
            <a:r>
              <a:rPr lang="fr-FR" sz="2200" b="1" dirty="0"/>
              <a:t>MAINTENANT</a:t>
            </a:r>
            <a:r>
              <a:rPr lang="fr-FR" sz="2200" dirty="0"/>
              <a:t> ! </a:t>
            </a:r>
          </a:p>
          <a:p>
            <a:r>
              <a:rPr lang="fr-FR" sz="2200" dirty="0"/>
              <a:t>Pour cela, nous avons aussi besoin de </a:t>
            </a:r>
            <a:r>
              <a:rPr lang="fr-FR" sz="2200" b="1" dirty="0"/>
              <a:t>VOUS</a:t>
            </a:r>
            <a:r>
              <a:rPr lang="fr-FR" sz="2200" dirty="0"/>
              <a:t>. </a:t>
            </a:r>
          </a:p>
        </p:txBody>
      </p:sp>
      <p:pic>
        <p:nvPicPr>
          <p:cNvPr id="2050" name="Picture 2" descr="concept de réchauffement de la planète et de changement climatique. les ...">
            <a:extLst>
              <a:ext uri="{FF2B5EF4-FFF2-40B4-BE49-F238E27FC236}">
                <a16:creationId xmlns:a16="http://schemas.microsoft.com/office/drawing/2014/main" xmlns="" id="{9726EA4D-16FE-DC05-7C0D-A6AC4BDF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" y="3956802"/>
            <a:ext cx="3322811" cy="33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ent sont gérés nos déchets ? - Conservation Nature">
            <a:extLst>
              <a:ext uri="{FF2B5EF4-FFF2-40B4-BE49-F238E27FC236}">
                <a16:creationId xmlns:a16="http://schemas.microsoft.com/office/drawing/2014/main" xmlns="" id="{EFB1487A-E25B-EA4C-CE7F-A9C5DED1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17" y="3934626"/>
            <a:ext cx="4164583" cy="22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s forêts de Papouasie menacées par la déforestation – all4trees">
            <a:extLst>
              <a:ext uri="{FF2B5EF4-FFF2-40B4-BE49-F238E27FC236}">
                <a16:creationId xmlns:a16="http://schemas.microsoft.com/office/drawing/2014/main" xmlns="" id="{5A93F480-7C79-EC81-1E16-984C8AC3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57" y="3956802"/>
            <a:ext cx="4290304" cy="28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5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730AB-E9B5-095B-CA77-AF9C8A42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Parce qu’il reste encore un espoir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42B492-8490-759B-3832-DB48C121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690688"/>
            <a:ext cx="10669989" cy="2905166"/>
          </a:xfrm>
        </p:spPr>
        <p:txBody>
          <a:bodyPr>
            <a:normAutofit/>
          </a:bodyPr>
          <a:lstStyle/>
          <a:p>
            <a:r>
              <a:rPr lang="fr-FR" sz="2300" dirty="0"/>
              <a:t>Tout est foutu ? Pas du tout ! Même s’il y aura des </a:t>
            </a:r>
            <a:r>
              <a:rPr lang="fr-FR" sz="2300" b="1" dirty="0"/>
              <a:t>dégâts</a:t>
            </a:r>
            <a:r>
              <a:rPr lang="fr-FR" sz="2300" dirty="0"/>
              <a:t>, nous </a:t>
            </a:r>
            <a:r>
              <a:rPr lang="fr-FR" sz="2300" b="1" dirty="0"/>
              <a:t>avons encore le temps </a:t>
            </a:r>
            <a:r>
              <a:rPr lang="fr-FR" sz="2300" dirty="0"/>
              <a:t>de changer. Déjà, des milliers de </a:t>
            </a:r>
            <a:r>
              <a:rPr lang="fr-FR" sz="2300" b="1" dirty="0"/>
              <a:t>solutions</a:t>
            </a:r>
            <a:r>
              <a:rPr lang="fr-FR" sz="2300" dirty="0"/>
              <a:t> dans le monde se développent : </a:t>
            </a:r>
          </a:p>
          <a:p>
            <a:r>
              <a:rPr lang="fr-FR" sz="2300" dirty="0"/>
              <a:t>Permaculture grandissante, villes 100% vertes, zéro déchet démocratisé, économie durable… A tous les niveaux,  les mentalités changent et un monde durable émerge. </a:t>
            </a:r>
          </a:p>
          <a:p>
            <a:r>
              <a:rPr lang="fr-FR" sz="2300" dirty="0"/>
              <a:t>En plus, il n’ y a pas de date butoir : plus on agit tôt, mieux ce sera ! </a:t>
            </a:r>
          </a:p>
          <a:p>
            <a:r>
              <a:rPr lang="fr-FR" sz="2300" dirty="0"/>
              <a:t>Alors non,  </a:t>
            </a:r>
            <a:r>
              <a:rPr lang="fr-FR" sz="2300" b="1" dirty="0"/>
              <a:t>vos</a:t>
            </a:r>
            <a:r>
              <a:rPr lang="fr-FR" sz="2300" dirty="0"/>
              <a:t> petites </a:t>
            </a:r>
            <a:r>
              <a:rPr lang="fr-FR" sz="2300" b="1" dirty="0"/>
              <a:t>actions</a:t>
            </a:r>
            <a:r>
              <a:rPr lang="fr-FR" sz="2300" dirty="0"/>
              <a:t> ne </a:t>
            </a:r>
            <a:r>
              <a:rPr lang="fr-FR" sz="2300" b="1" dirty="0"/>
              <a:t>serviront</a:t>
            </a:r>
            <a:r>
              <a:rPr lang="fr-FR" sz="2300" dirty="0"/>
              <a:t> pas à rien : elle feront avancer le monde de demain ! </a:t>
            </a:r>
          </a:p>
        </p:txBody>
      </p:sp>
      <p:pic>
        <p:nvPicPr>
          <p:cNvPr id="1026" name="Picture 2" descr="villes futur vertes bogazon">
            <a:extLst>
              <a:ext uri="{FF2B5EF4-FFF2-40B4-BE49-F238E27FC236}">
                <a16:creationId xmlns:a16="http://schemas.microsoft.com/office/drawing/2014/main" xmlns="" id="{B3CF5D40-3DB3-5BB4-84A8-F0A0767A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97" y="4159998"/>
            <a:ext cx="3824108" cy="27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 : un impact moins négatif pour les énergies renouvelables ...">
            <a:extLst>
              <a:ext uri="{FF2B5EF4-FFF2-40B4-BE49-F238E27FC236}">
                <a16:creationId xmlns:a16="http://schemas.microsoft.com/office/drawing/2014/main" xmlns="" id="{FE7D3364-873B-AB51-0EC5-54B56606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04" y="4166482"/>
            <a:ext cx="4050093" cy="26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éro déchet : 20 bonnes résolutions pour commencer #1 - Oser Vert">
            <a:extLst>
              <a:ext uri="{FF2B5EF4-FFF2-40B4-BE49-F238E27FC236}">
                <a16:creationId xmlns:a16="http://schemas.microsoft.com/office/drawing/2014/main" xmlns="" id="{D5BF7148-BECD-8867-2FF6-F39023C8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5" y="4342432"/>
            <a:ext cx="3761449" cy="25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0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D901B-29B3-646B-B5EE-6EEB3F5E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36"/>
            <a:ext cx="10515600" cy="1325563"/>
          </a:xfrm>
        </p:spPr>
        <p:txBody>
          <a:bodyPr/>
          <a:lstStyle/>
          <a:p>
            <a:r>
              <a:rPr lang="fr-FR" dirty="0"/>
              <a:t>3) Parce que nous sommes tous concernés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5240C0-07F9-C5D1-E156-8BFA23E3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99"/>
            <a:ext cx="10696074" cy="3049755"/>
          </a:xfrm>
        </p:spPr>
        <p:txBody>
          <a:bodyPr>
            <a:noAutofit/>
          </a:bodyPr>
          <a:lstStyle/>
          <a:p>
            <a:r>
              <a:rPr lang="fr-FR" sz="2400" dirty="0"/>
              <a:t>Le changement est si radical,  que </a:t>
            </a:r>
            <a:r>
              <a:rPr lang="fr-FR" sz="2400" b="1" dirty="0"/>
              <a:t>nous</a:t>
            </a:r>
            <a:r>
              <a:rPr lang="fr-FR" sz="2400" dirty="0"/>
              <a:t> </a:t>
            </a:r>
            <a:r>
              <a:rPr lang="fr-FR" sz="2400" b="1" dirty="0"/>
              <a:t>devons TOUS agir</a:t>
            </a:r>
            <a:r>
              <a:rPr lang="fr-FR" sz="2400" dirty="0"/>
              <a:t>, et vite. Chacun doit se remettre en question. </a:t>
            </a:r>
          </a:p>
          <a:p>
            <a:r>
              <a:rPr lang="fr-FR" sz="2400" dirty="0"/>
              <a:t>Il ne faut pas compter sur les technologies, les petites actions comme trier ses déchets ou les belles paroles des politiciens. </a:t>
            </a:r>
          </a:p>
          <a:p>
            <a:r>
              <a:rPr lang="fr-FR" sz="2400" dirty="0"/>
              <a:t>Le système est tellement complexe que </a:t>
            </a:r>
            <a:r>
              <a:rPr lang="fr-FR" sz="2400" b="1" dirty="0"/>
              <a:t>nous sommes TOUS  concernés</a:t>
            </a:r>
            <a:r>
              <a:rPr lang="fr-FR" sz="2400" dirty="0"/>
              <a:t> : citoyens,  industriels,  politiciens, Français, Chinois…</a:t>
            </a:r>
          </a:p>
          <a:p>
            <a:r>
              <a:rPr lang="fr-FR" sz="2400" dirty="0"/>
              <a:t>Vous aussi, vous avez </a:t>
            </a:r>
            <a:r>
              <a:rPr lang="fr-FR" sz="2400" b="1" dirty="0"/>
              <a:t>votre pierre</a:t>
            </a:r>
            <a:r>
              <a:rPr lang="fr-FR" sz="2400" dirty="0"/>
              <a:t> à </a:t>
            </a:r>
            <a:r>
              <a:rPr lang="fr-FR" sz="2400" b="1" dirty="0"/>
              <a:t>apporter</a:t>
            </a:r>
            <a:r>
              <a:rPr lang="fr-FR" sz="2400" dirty="0"/>
              <a:t> au changement ! Sans compter que passer à l’action vous donnera beaucoup de </a:t>
            </a:r>
            <a:r>
              <a:rPr lang="fr-FR" sz="2400" b="1" dirty="0"/>
              <a:t>bonheur</a:t>
            </a:r>
            <a:r>
              <a:rPr lang="fr-FR" sz="2400" dirty="0"/>
              <a:t> : </a:t>
            </a:r>
          </a:p>
        </p:txBody>
      </p:sp>
      <p:pic>
        <p:nvPicPr>
          <p:cNvPr id="1026" name="Picture 2" descr="Citation de Al Gore | Citation n°5 sur le climat | Blog Alsabrico">
            <a:extLst>
              <a:ext uri="{FF2B5EF4-FFF2-40B4-BE49-F238E27FC236}">
                <a16:creationId xmlns:a16="http://schemas.microsoft.com/office/drawing/2014/main" xmlns="" id="{34A579A8-6D5C-0CC5-D034-69E6BE30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32" y="4733012"/>
            <a:ext cx="3631892" cy="21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24" y="4390337"/>
            <a:ext cx="2855976" cy="246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1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D0E6CB-861F-0C6A-C845-CA44FED4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4) Parce qu’agir apporte énormément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8485FC-EB6A-27BE-CDAA-EEDEB215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fr-FR" sz="2500" dirty="0"/>
              <a:t>Non seulement agir sert. Mais en plus, apporte quelque chose d’unique à votre vie, quelque chose de beau. </a:t>
            </a:r>
          </a:p>
          <a:p>
            <a:r>
              <a:rPr lang="fr-FR" sz="2500" dirty="0"/>
              <a:t>Tant en matière de bonheur, d’économies, de bien-être, de santé ou d’écologie… </a:t>
            </a:r>
            <a:r>
              <a:rPr lang="fr-FR" sz="2500" b="1" dirty="0"/>
              <a:t>passer à l’action VAUT LE COUP </a:t>
            </a:r>
            <a:r>
              <a:rPr lang="fr-FR" sz="2500" dirty="0"/>
              <a:t>! </a:t>
            </a:r>
          </a:p>
          <a:p>
            <a:r>
              <a:rPr lang="fr-FR" sz="2500" dirty="0"/>
              <a:t>Alors pour agir, ne pensez pas </a:t>
            </a:r>
            <a:r>
              <a:rPr lang="fr-FR" sz="2500" dirty="0" smtClean="0"/>
              <a:t>efforts, </a:t>
            </a:r>
            <a:r>
              <a:rPr lang="fr-FR" sz="2500" dirty="0"/>
              <a:t>mais pensez bénéfices. </a:t>
            </a:r>
          </a:p>
          <a:p>
            <a:r>
              <a:rPr lang="fr-FR" sz="2500" dirty="0"/>
              <a:t>Si moins acheter vous prive de matériel, vous revenez à l’essentiel, vous sentez mieux et économisez de l’argent.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72FDAF-88B2-38A6-997B-4861B85F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582"/>
            <a:ext cx="3642272" cy="2254417"/>
          </a:xfrm>
          <a:prstGeom prst="rect">
            <a:avLst/>
          </a:prstGeom>
        </p:spPr>
      </p:pic>
      <p:pic>
        <p:nvPicPr>
          <p:cNvPr id="2052" name="Picture 4" descr="Conseils pour réduire son empreinte carbone | Yéli">
            <a:extLst>
              <a:ext uri="{FF2B5EF4-FFF2-40B4-BE49-F238E27FC236}">
                <a16:creationId xmlns:a16="http://schemas.microsoft.com/office/drawing/2014/main" xmlns="" id="{70E2BA23-531A-6DED-A112-55C68699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72" y="4603583"/>
            <a:ext cx="4547703" cy="22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itation Mohamed El Boughlidi bonheur : Le bonheur ne s'achète pas ...">
            <a:extLst>
              <a:ext uri="{FF2B5EF4-FFF2-40B4-BE49-F238E27FC236}">
                <a16:creationId xmlns:a16="http://schemas.microsoft.com/office/drawing/2014/main" xmlns="" id="{A121B36A-49F6-BEE0-7EBA-B5DD6A43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75" y="4240641"/>
            <a:ext cx="4002025" cy="26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6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8F424B-FE7F-8212-9408-2BF4D8AD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6) Parce que vous </a:t>
            </a:r>
            <a:r>
              <a:rPr lang="fr-FR" dirty="0" smtClean="0"/>
              <a:t>pouvez y arriver</a:t>
            </a:r>
            <a:endParaRPr lang="fr-F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CB2584-F31E-E3CD-2E08-E97B9A23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68"/>
            <a:ext cx="10515600" cy="4351338"/>
          </a:xfrm>
        </p:spPr>
        <p:txBody>
          <a:bodyPr/>
          <a:lstStyle/>
          <a:p>
            <a:r>
              <a:rPr lang="fr-FR" sz="2600" dirty="0"/>
              <a:t>Parfois, changer d’habitudes prend du temps, est compliqué, pose des contraintes…</a:t>
            </a:r>
          </a:p>
          <a:p>
            <a:r>
              <a:rPr lang="fr-FR" sz="2600" dirty="0" smtClean="0"/>
              <a:t>Mais</a:t>
            </a:r>
            <a:r>
              <a:rPr lang="fr-FR" sz="2600" dirty="0" smtClean="0"/>
              <a:t> </a:t>
            </a:r>
            <a:r>
              <a:rPr lang="fr-FR" sz="2600" dirty="0"/>
              <a:t>retenez une chose : </a:t>
            </a:r>
            <a:r>
              <a:rPr lang="fr-FR" sz="2600" b="1" dirty="0"/>
              <a:t>vous pouvez le faire</a:t>
            </a:r>
            <a:r>
              <a:rPr lang="fr-FR" sz="2600" dirty="0"/>
              <a:t>. </a:t>
            </a:r>
          </a:p>
          <a:p>
            <a:r>
              <a:rPr lang="fr-FR" sz="2600" dirty="0"/>
              <a:t>Grâce à vos propres valeurs, des tas d’expériences et ce blog, vous y arriverez ! </a:t>
            </a:r>
          </a:p>
          <a:p>
            <a:r>
              <a:rPr lang="fr-FR" sz="2600" dirty="0"/>
              <a:t>Or pour cela, il faudra bien vous lancer…Alors maintenant, </a:t>
            </a:r>
            <a:r>
              <a:rPr lang="fr-FR" sz="2600" b="1" dirty="0" smtClean="0"/>
              <a:t>OSEZ</a:t>
            </a:r>
            <a:r>
              <a:rPr lang="fr-FR" sz="2600" dirty="0" smtClean="0"/>
              <a:t> !</a:t>
            </a:r>
            <a:endParaRPr lang="fr-FR" sz="2600" dirty="0"/>
          </a:p>
          <a:p>
            <a:endParaRPr lang="fr-F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E38149-8C6A-CF7E-00C3-09543DC3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9884"/>
            <a:ext cx="4160520" cy="2538116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173D2D24-EE00-2500-7FEA-5648BC961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ABCE64DC-87F0-4C90-AF44-859364FF5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4319884"/>
            <a:ext cx="4950890" cy="253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1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6AC5B6-F3C3-5C05-EF78-EAEA5D8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88" y="246253"/>
            <a:ext cx="10515600" cy="1325563"/>
          </a:xfrm>
        </p:spPr>
        <p:txBody>
          <a:bodyPr/>
          <a:lstStyle/>
          <a:p>
            <a:r>
              <a:rPr lang="fr-FR" dirty="0"/>
              <a:t>RDV sur mon blog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B0BADA-DF2C-B436-7104-9E0B7404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632" y="1473390"/>
            <a:ext cx="10515600" cy="4351338"/>
          </a:xfrm>
        </p:spPr>
        <p:txBody>
          <a:bodyPr/>
          <a:lstStyle/>
          <a:p>
            <a:r>
              <a:rPr lang="fr-FR" sz="2500" dirty="0"/>
              <a:t>Pour mieux </a:t>
            </a:r>
            <a:r>
              <a:rPr lang="fr-FR" sz="2500" b="1" dirty="0"/>
              <a:t>me connaître</a:t>
            </a:r>
            <a:r>
              <a:rPr lang="fr-FR" sz="2500" dirty="0"/>
              <a:t> et </a:t>
            </a:r>
            <a:r>
              <a:rPr lang="fr-FR" sz="2500" b="1" dirty="0"/>
              <a:t>passer à l’action</a:t>
            </a:r>
            <a:r>
              <a:rPr lang="fr-FR" sz="2500" dirty="0"/>
              <a:t>, </a:t>
            </a:r>
            <a:r>
              <a:rPr lang="fr-FR" sz="2500" dirty="0" smtClean="0"/>
              <a:t>revenez sur la page où vous étiez. Puis cliquez </a:t>
            </a:r>
            <a:r>
              <a:rPr lang="fr-FR" sz="2500" dirty="0"/>
              <a:t>sur le lien juste en dessous de celui-ci. Ensuite, vous pouvez lire les articles du </a:t>
            </a:r>
            <a:r>
              <a:rPr lang="fr-FR" sz="2500" b="1" dirty="0"/>
              <a:t>blog</a:t>
            </a:r>
            <a:r>
              <a:rPr lang="fr-FR" sz="2500" dirty="0"/>
              <a:t>.</a:t>
            </a:r>
          </a:p>
          <a:p>
            <a:r>
              <a:rPr lang="fr-FR" sz="2500" dirty="0"/>
              <a:t>En tout cas, sachez que </a:t>
            </a:r>
            <a:r>
              <a:rPr lang="fr-FR" sz="2500" b="1" dirty="0"/>
              <a:t>je ferai DE MON MIEUX </a:t>
            </a:r>
            <a:r>
              <a:rPr lang="fr-FR" sz="2500" dirty="0"/>
              <a:t>pour vous accompagner dans votre démarche </a:t>
            </a:r>
            <a:r>
              <a:rPr lang="fr-FR" sz="2500" dirty="0" smtClean="0"/>
              <a:t>écolo, </a:t>
            </a:r>
            <a:r>
              <a:rPr lang="fr-FR" sz="2500" dirty="0"/>
              <a:t>et vous aider à passer à l’action. Je vais aussi essayer de vous aider à mieux vivre votre engagement. </a:t>
            </a:r>
          </a:p>
          <a:p>
            <a:r>
              <a:rPr lang="fr-FR" sz="2500" dirty="0"/>
              <a:t>A bientôt </a:t>
            </a:r>
            <a:r>
              <a:rPr lang="fr-FR" sz="2500" dirty="0" smtClean="0"/>
              <a:t>sur le chemin de l’écologie !  </a:t>
            </a:r>
            <a:endParaRPr lang="fr-FR" sz="2500" dirty="0"/>
          </a:p>
          <a:p>
            <a:endParaRPr lang="fr-F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66E60C6-2527-7348-EEF3-8683E98CF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743" y="3486836"/>
            <a:ext cx="2810257" cy="3371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39344"/>
            <a:ext cx="5385815" cy="13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6" y="4366382"/>
            <a:ext cx="3995927" cy="249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3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564</Words>
  <Application>Microsoft Office PowerPoint</Application>
  <PresentationFormat>Personnalisé</PresentationFormat>
  <Paragraphs>32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Tema de Office</vt:lpstr>
      <vt:lpstr>Pourquoi AGIR pour notre planète ? </vt:lpstr>
      <vt:lpstr>1) Parce que… c’est nécessaire </vt:lpstr>
      <vt:lpstr>2) Parce qu’il reste encore un espoir  </vt:lpstr>
      <vt:lpstr>3) Parce que nous sommes tous concernés </vt:lpstr>
      <vt:lpstr>4) Parce qu’agir apporte énormément </vt:lpstr>
      <vt:lpstr>6) Parce que vous pouvez y arriver</vt:lpstr>
      <vt:lpstr>RDV sur mon blog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AGIR pour notre planète ?</dc:title>
  <dc:creator>Marie Magnaud</dc:creator>
  <cp:lastModifiedBy>Domergue</cp:lastModifiedBy>
  <cp:revision>14</cp:revision>
  <dcterms:created xsi:type="dcterms:W3CDTF">2023-05-05T07:20:28Z</dcterms:created>
  <dcterms:modified xsi:type="dcterms:W3CDTF">2023-06-16T08:48:43Z</dcterms:modified>
</cp:coreProperties>
</file>