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5" r:id="rId4"/>
    <p:sldId id="303" r:id="rId5"/>
    <p:sldId id="280" r:id="rId6"/>
    <p:sldId id="301" r:id="rId7"/>
    <p:sldId id="309" r:id="rId8"/>
    <p:sldId id="308" r:id="rId9"/>
    <p:sldId id="273" r:id="rId10"/>
    <p:sldId id="305" r:id="rId11"/>
    <p:sldId id="304" r:id="rId12"/>
    <p:sldId id="264" r:id="rId13"/>
    <p:sldId id="281" r:id="rId14"/>
    <p:sldId id="302" r:id="rId15"/>
    <p:sldId id="307" r:id="rId16"/>
    <p:sldId id="300" r:id="rId17"/>
    <p:sldId id="278" r:id="rId18"/>
    <p:sldId id="294" r:id="rId19"/>
    <p:sldId id="299" r:id="rId20"/>
    <p:sldId id="298" r:id="rId21"/>
    <p:sldId id="297" r:id="rId22"/>
    <p:sldId id="296" r:id="rId23"/>
    <p:sldId id="293" r:id="rId24"/>
    <p:sldId id="292" r:id="rId25"/>
    <p:sldId id="291" r:id="rId26"/>
    <p:sldId id="285" r:id="rId27"/>
    <p:sldId id="288" r:id="rId28"/>
    <p:sldId id="287" r:id="rId29"/>
    <p:sldId id="315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3290CE2-9754-9720-49D4-0C5689E35595}"/>
              </a:ext>
            </a:extLst>
          </p:cNvPr>
          <p:cNvSpPr/>
          <p:nvPr/>
        </p:nvSpPr>
        <p:spPr>
          <a:xfrm>
            <a:off x="0" y="141277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65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Germany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F08E7BA6-69EC-4F17-A482-14925B9DB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568C32A4-4A92-4B98-B26A-CAB6117AA7D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3596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F0E886E6-9F0E-4CC8-87E1-3251FA7CC57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76596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Ein ganzes Leben la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Ein ganzes Leben la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2D0C4090-599C-4461-A716-3B76FCAF2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10">
            <a:extLst>
              <a:ext uri="{FF2B5EF4-FFF2-40B4-BE49-F238E27FC236}">
                <a16:creationId xmlns:a16="http://schemas.microsoft.com/office/drawing/2014/main" id="{0CAD5778-C3C8-4FEE-AFFD-FE6D7902D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60812"/>
            <a:ext cx="123606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Germany   </a:t>
            </a:r>
            <a:r>
              <a:rPr lang="nl-NL" altLang="cs-CZ" b="1" dirty="0">
                <a:solidFill>
                  <a:srgbClr val="FF0000"/>
                </a:solidFill>
              </a:rPr>
              <a:t>Duitsland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fr-FR" altLang="cs-CZ" b="1" dirty="0">
                <a:solidFill>
                  <a:srgbClr val="FF0000"/>
                </a:solidFill>
              </a:rPr>
              <a:t>Allemagne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es-ES" altLang="cs-CZ" b="1" dirty="0">
                <a:solidFill>
                  <a:srgbClr val="FF0000"/>
                </a:solidFill>
              </a:rPr>
              <a:t>Alemania</a:t>
            </a:r>
            <a:r>
              <a:rPr lang="cs-CZ" altLang="cs-CZ" b="1" dirty="0">
                <a:solidFill>
                  <a:srgbClr val="FF0000"/>
                </a:solidFill>
              </a:rPr>
              <a:t>   Alemanha   </a:t>
            </a:r>
            <a:r>
              <a:rPr lang="cs-CZ" altLang="cs-CZ" b="1" dirty="0" err="1">
                <a:solidFill>
                  <a:srgbClr val="FF0000"/>
                </a:solidFill>
              </a:rPr>
              <a:t>Tyskland</a:t>
            </a:r>
            <a:r>
              <a:rPr lang="cs-CZ" altLang="cs-CZ" b="1" dirty="0">
                <a:solidFill>
                  <a:srgbClr val="FF0000"/>
                </a:solidFill>
              </a:rPr>
              <a:t>   Germania   </a:t>
            </a:r>
            <a:r>
              <a:rPr lang="cs-CZ" altLang="cs-CZ" b="1" dirty="0" err="1">
                <a:solidFill>
                  <a:srgbClr val="FF0000"/>
                </a:solidFill>
              </a:rPr>
              <a:t>Niemcy</a:t>
            </a:r>
            <a:r>
              <a:rPr lang="cs-CZ" altLang="cs-CZ" b="1" dirty="0">
                <a:solidFill>
                  <a:srgbClr val="FF0000"/>
                </a:solidFill>
              </a:rPr>
              <a:t>   Németország  </a:t>
            </a:r>
            <a:r>
              <a:rPr lang="cs-CZ" altLang="cs-CZ" b="1" dirty="0" err="1">
                <a:solidFill>
                  <a:srgbClr val="FF0000"/>
                </a:solidFill>
              </a:rPr>
              <a:t>Nemčija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ru-RU" altLang="cs-CZ" b="1" dirty="0">
                <a:solidFill>
                  <a:srgbClr val="FF0000"/>
                </a:solidFill>
              </a:rPr>
              <a:t>Германия</a:t>
            </a:r>
            <a:r>
              <a:rPr lang="cs-CZ" altLang="cs-CZ" b="1" dirty="0">
                <a:solidFill>
                  <a:srgbClr val="FF0000"/>
                </a:solidFill>
              </a:rPr>
              <a:t>                                        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EA255A03-C0A1-4B6B-9C33-5D33F65A6B64}"/>
              </a:ext>
            </a:extLst>
          </p:cNvPr>
          <p:cNvSpPr/>
          <p:nvPr/>
        </p:nvSpPr>
        <p:spPr>
          <a:xfrm>
            <a:off x="7608168" y="620688"/>
            <a:ext cx="362686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Německo  65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18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B1635B-D89C-418D-B1A6-35C80673E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51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439DBA9-528C-405A-8475-D5B2F3F04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C095C9-347E-486D-811E-17A5DB43A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7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1A2E9B-E4C6-4216-931B-842072459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27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932D60-FBCC-4A7C-8125-299DBC998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79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DFCBF7-37CB-44F9-B237-B02838A9B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8CA739-FD1D-4DB5-8B5F-0A5A8FFC2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84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0B204A3-B524-4507-AA2E-31164C5AF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77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75BBE8-5872-49ED-9829-F57524ADE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773970-305D-4035-BE8E-85F50A203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4398FB-9501-41C7-A1D2-4EA15DA9E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85DFFC2A-D5BB-4D4B-9A06-885262574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42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22C8B5-221B-44C8-8B96-C70BF3670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85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13840D-439F-4432-9339-07965DA54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4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BC63A0-F9AC-45B6-9DA4-76A627E04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D94E53-29AB-4B5A-8156-86874E873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96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F90597-A43A-42F1-85A7-4E831A459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637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918973-AF9E-428D-B45E-5F846FC6B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62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68EE6F-A68D-4820-BDC0-4033EF606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09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65E416-882D-48BA-AD7B-4FE5E12AC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82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CC9573-2F48-4116-911E-2D6ABFF2D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4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E6B56B-1B34-4118-AEF4-C560EAEEB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48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4E2926-4833-4C57-9F0E-F95AEBE17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96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3C8040-A4C2-45DD-B826-6D3FBE1F3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09FF77-3295-4834-AC4C-57DA43AC5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F27B00-77C3-4675-A604-4062E5503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EE96D7-4D21-65FF-02A6-CBC489981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20688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0721CE2C-CFFE-1ACC-E71F-4B5E47C22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8D754D54-A77B-B145-5940-81B5FC42F6F6}"/>
              </a:ext>
            </a:extLst>
          </p:cNvPr>
          <p:cNvSpPr/>
          <p:nvPr/>
        </p:nvSpPr>
        <p:spPr>
          <a:xfrm>
            <a:off x="7851647" y="694079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</TotalTime>
  <Words>45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2023-06-15T16:34:00Z</dcterms:modified>
</cp:coreProperties>
</file>