
<file path=[Content_Types].xml><?xml version="1.0" encoding="utf-8"?>
<Types xmlns="http://schemas.openxmlformats.org/package/2006/content-types">
  <Default Extension="jpg" ContentType="image/jpeg"/>
  <Default Extension="png" ContentType="image/png"/>
  <Default Extension="rels" ContentType="application/vnd.openxmlformats-package.relationships+xml"/>
  <Default Extension="wav" ContentType="audio/x-wav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60" r:id="rId2"/>
    <p:sldId id="259" r:id="rId3"/>
    <p:sldId id="280" r:id="rId4"/>
    <p:sldId id="265" r:id="rId5"/>
    <p:sldId id="266" r:id="rId6"/>
    <p:sldId id="273" r:id="rId7"/>
    <p:sldId id="281" r:id="rId8"/>
    <p:sldId id="282" r:id="rId9"/>
    <p:sldId id="283" r:id="rId10"/>
    <p:sldId id="284" r:id="rId11"/>
    <p:sldId id="285" r:id="rId12"/>
    <p:sldId id="286" r:id="rId13"/>
    <p:sldId id="287" r:id="rId14"/>
    <p:sldId id="288" r:id="rId15"/>
    <p:sldId id="289" r:id="rId16"/>
    <p:sldId id="298" r:id="rId17"/>
    <p:sldId id="290" r:id="rId18"/>
    <p:sldId id="263" r:id="rId19"/>
    <p:sldId id="296" r:id="rId20"/>
    <p:sldId id="291" r:id="rId21"/>
    <p:sldId id="294" r:id="rId22"/>
    <p:sldId id="295" r:id="rId23"/>
    <p:sldId id="297" r:id="rId24"/>
    <p:sldId id="279" r:id="rId25"/>
    <p:sldId id="276" r:id="rId26"/>
    <p:sldId id="271" r:id="rId27"/>
    <p:sldId id="270" r:id="rId28"/>
    <p:sldId id="314" r:id="rId29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L0sYiH+gllilGpBVS9VRGw==" hashData="jKFiybLyIJ0jArtAHpDYb4nCbDk00SHnRKQZKsdIYPGGqKSDpmrnkFnBHuP8OhpOygt+Ro0mz75vLqF4RAYl1g=="/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4D4E9"/>
    <a:srgbClr val="D454A6"/>
    <a:srgbClr val="FF66FF"/>
    <a:srgbClr val="6F075B"/>
    <a:srgbClr val="FFB3CE"/>
    <a:srgbClr val="00FFCC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4992" autoAdjust="0"/>
    <p:restoredTop sz="94660"/>
  </p:normalViewPr>
  <p:slideViewPr>
    <p:cSldViewPr>
      <p:cViewPr varScale="1">
        <p:scale>
          <a:sx n="63" d="100"/>
          <a:sy n="63" d="100"/>
        </p:scale>
        <p:origin x="500" y="60"/>
      </p:cViewPr>
      <p:guideLst>
        <p:guide orient="horz" pos="2160"/>
        <p:guide pos="384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theme" Target="theme/theme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>
            <a:lvl1pPr>
              <a:defRPr sz="1600"/>
            </a:lvl1pPr>
          </a:lstStyle>
          <a:p>
            <a:pPr>
              <a:defRPr/>
            </a:pPr>
            <a:r>
              <a:rPr lang="cs-CZ" altLang="cs-CZ" dirty="0" err="1"/>
              <a:t>Presentation</a:t>
            </a:r>
            <a:r>
              <a:rPr lang="cs-CZ" altLang="cs-CZ" dirty="0"/>
              <a:t> by </a:t>
            </a:r>
            <a:r>
              <a:rPr lang="cs-CZ" altLang="cs-CZ" dirty="0" err="1"/>
              <a:t>yatata</a:t>
            </a:r>
            <a:endParaRPr lang="cs-CZ" altLang="cs-CZ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C176A834-847E-4F72-962B-7B57EBE878B7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  <p:sp>
        <p:nvSpPr>
          <p:cNvPr id="8" name="Obdélník 7">
            <a:extLst>
              <a:ext uri="{FF2B5EF4-FFF2-40B4-BE49-F238E27FC236}">
                <a16:creationId xmlns:a16="http://schemas.microsoft.com/office/drawing/2014/main" id="{F78568DD-25C6-4A9B-B767-C44FFD4AC50E}"/>
              </a:ext>
            </a:extLst>
          </p:cNvPr>
          <p:cNvSpPr/>
          <p:nvPr userDrawn="1"/>
        </p:nvSpPr>
        <p:spPr>
          <a:xfrm>
            <a:off x="695400" y="548680"/>
            <a:ext cx="10801200" cy="5616624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70931357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Záhlaví oddíl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69066141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/>
          <a:lstStyle/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633C2C87-BE61-4C1F-B28D-0F2C3BDCC6D8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8219682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  <a:prstGeom prst="rect">
            <a:avLst/>
          </a:prstGeom>
        </p:spPr>
        <p:txBody>
          <a:bodyPr/>
          <a:lstStyle/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F5F96B93-3F80-40CF-8FEB-23846CB0044E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17450159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Jenom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/>
          <a:lstStyle/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9407D793-ED6B-4F46-90FE-E1037553635F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08869153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B96102EF-0109-4B35-AC94-F2C43CCF3752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30379748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  <a:prstGeom prst="rect">
            <a:avLst/>
          </a:prstGeom>
        </p:spPr>
        <p:txBody>
          <a:bodyPr anchor="b"/>
          <a:lstStyle>
            <a:lvl1pPr>
              <a:defRPr sz="3200"/>
            </a:lvl1pPr>
          </a:lstStyle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  <a:prstGeom prst="rect">
            <a:avLst/>
          </a:prstGeo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DACFD791-04E8-44F5-9D9E-D255EB3BE697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78345049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  <a:prstGeom prst="rect">
            <a:avLst/>
          </a:prstGeom>
        </p:spPr>
        <p:txBody>
          <a:bodyPr anchor="b"/>
          <a:lstStyle>
            <a:lvl1pPr>
              <a:defRPr sz="3200"/>
            </a:lvl1pPr>
          </a:lstStyle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  <a:prstGeom prst="rect">
            <a:avLst/>
          </a:prstGeo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cs-CZ"/>
              <a:t>Kliknutím na ikonu přidáte obrázek.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A33C67ED-BD5E-49B0-936C-8FF7C776FE95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02974522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/>
          <a:lstStyle/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610D4C5E-65E6-4094-94ED-8F00456438DB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100781274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  <a:prstGeom prst="rect">
            <a:avLst/>
          </a:prstGeom>
        </p:spPr>
        <p:txBody>
          <a:bodyPr vert="eaVert"/>
          <a:lstStyle/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3E1F5307-7368-4421-9B56-EE696970E372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230510157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obsah 2"/>
          <p:cNvSpPr>
            <a:spLocks noGrp="1"/>
          </p:cNvSpPr>
          <p:nvPr>
            <p:ph idx="1"/>
          </p:nvPr>
        </p:nvSpPr>
        <p:spPr>
          <a:xfrm>
            <a:off x="838200" y="692696"/>
            <a:ext cx="10515600" cy="5484267"/>
          </a:xfrm>
          <a:prstGeom prst="rect">
            <a:avLst/>
          </a:prstGeo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2" name="Obdélník 1">
            <a:extLst>
              <a:ext uri="{FF2B5EF4-FFF2-40B4-BE49-F238E27FC236}">
                <a16:creationId xmlns:a16="http://schemas.microsoft.com/office/drawing/2014/main" id="{CEE21E7A-5EC0-41B1-A5DD-F9EC8BB5BC06}"/>
              </a:ext>
            </a:extLst>
          </p:cNvPr>
          <p:cNvSpPr/>
          <p:nvPr userDrawn="1"/>
        </p:nvSpPr>
        <p:spPr>
          <a:xfrm>
            <a:off x="695400" y="548680"/>
            <a:ext cx="10801200" cy="576064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70227154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obj">
  <p:cSld name="1_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D19910EE-7299-4C0B-8D68-4740B005FBF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symbol pro obsah 2">
            <a:extLst>
              <a:ext uri="{FF2B5EF4-FFF2-40B4-BE49-F238E27FC236}">
                <a16:creationId xmlns:a16="http://schemas.microsoft.com/office/drawing/2014/main" id="{2581BE21-48FC-4295-99C6-89580E2AA978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Zástupný symbol pro datum 3">
            <a:extLst>
              <a:ext uri="{FF2B5EF4-FFF2-40B4-BE49-F238E27FC236}">
                <a16:creationId xmlns:a16="http://schemas.microsoft.com/office/drawing/2014/main" id="{CBD84963-7254-4437-9E81-FBEE59D95F7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0E12F58-6D84-484D-8B09-2F0DC94940FD}" type="datetimeFigureOut">
              <a:rPr lang="cs-CZ" smtClean="0"/>
              <a:t>16.06.2023</a:t>
            </a:fld>
            <a:endParaRPr lang="cs-CZ"/>
          </a:p>
        </p:txBody>
      </p:sp>
      <p:sp>
        <p:nvSpPr>
          <p:cNvPr id="5" name="Zástupný symbol pro zápatí 4">
            <a:extLst>
              <a:ext uri="{FF2B5EF4-FFF2-40B4-BE49-F238E27FC236}">
                <a16:creationId xmlns:a16="http://schemas.microsoft.com/office/drawing/2014/main" id="{42679C23-6162-4434-B851-E429E9D8723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>
            <a:extLst>
              <a:ext uri="{FF2B5EF4-FFF2-40B4-BE49-F238E27FC236}">
                <a16:creationId xmlns:a16="http://schemas.microsoft.com/office/drawing/2014/main" id="{6B1B8C93-5B14-4E6E-B03A-F3908D6C068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93191E-25D7-4727-A445-FB1ECA9410BC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69896993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36584639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3" r:id="rId2"/>
    <p:sldLayoutId id="2147483664" r:id="rId3"/>
    <p:sldLayoutId id="2147483665" r:id="rId4"/>
    <p:sldLayoutId id="2147483666" r:id="rId5"/>
    <p:sldLayoutId id="2147483667" r:id="rId6"/>
    <p:sldLayoutId id="2147483668" r:id="rId7"/>
    <p:sldLayoutId id="2147483669" r:id="rId8"/>
    <p:sldLayoutId id="2147483670" r:id="rId9"/>
    <p:sldLayoutId id="2147483671" r:id="rId10"/>
    <p:sldLayoutId id="2147483672" r:id="rId11"/>
    <p:sldLayoutId id="2147483673" r:id="rId12"/>
  </p:sldLayoutIdLst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1.xml"/><Relationship Id="rId4" Type="http://schemas.openxmlformats.org/officeDocument/2006/relationships/image" Target="../media/image2.jpg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1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1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1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1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1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1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1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g"/><Relationship Id="rId1" Type="http://schemas.openxmlformats.org/officeDocument/2006/relationships/slideLayout" Target="../slideLayouts/slideLayout1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g"/><Relationship Id="rId2" Type="http://schemas.openxmlformats.org/officeDocument/2006/relationships/image" Target="../media/image11.jpg"/><Relationship Id="rId1" Type="http://schemas.openxmlformats.org/officeDocument/2006/relationships/slideLayout" Target="../slideLayouts/slideLayout1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g"/><Relationship Id="rId1" Type="http://schemas.openxmlformats.org/officeDocument/2006/relationships/slideLayout" Target="../slideLayouts/slideLayout1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g"/><Relationship Id="rId1" Type="http://schemas.openxmlformats.org/officeDocument/2006/relationships/slideLayout" Target="../slideLayouts/slideLayout1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g"/><Relationship Id="rId1" Type="http://schemas.openxmlformats.org/officeDocument/2006/relationships/slideLayout" Target="../slideLayouts/slideLayout1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g"/><Relationship Id="rId1" Type="http://schemas.openxmlformats.org/officeDocument/2006/relationships/slideLayout" Target="../slideLayouts/slideLayout1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g"/><Relationship Id="rId1" Type="http://schemas.openxmlformats.org/officeDocument/2006/relationships/slideLayout" Target="../slideLayouts/slideLayout1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g"/><Relationship Id="rId1" Type="http://schemas.openxmlformats.org/officeDocument/2006/relationships/slideLayout" Target="../slideLayouts/slideLayout1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g"/><Relationship Id="rId1" Type="http://schemas.openxmlformats.org/officeDocument/2006/relationships/slideLayout" Target="../slideLayouts/slideLayout12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g"/><Relationship Id="rId1" Type="http://schemas.openxmlformats.org/officeDocument/2006/relationships/slideLayout" Target="../slideLayouts/slideLayout12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g"/><Relationship Id="rId1" Type="http://schemas.openxmlformats.org/officeDocument/2006/relationships/slideLayout" Target="../slideLayouts/slideLayout12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g"/><Relationship Id="rId1" Type="http://schemas.openxmlformats.org/officeDocument/2006/relationships/slideLayout" Target="../slideLayouts/slideLayout12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g"/><Relationship Id="rId1" Type="http://schemas.openxmlformats.org/officeDocument/2006/relationships/slideLayout" Target="../slideLayouts/slideLayout12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g"/><Relationship Id="rId1" Type="http://schemas.openxmlformats.org/officeDocument/2006/relationships/slideLayout" Target="../slideLayouts/slideLayout12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g"/><Relationship Id="rId1" Type="http://schemas.openxmlformats.org/officeDocument/2006/relationships/slideLayout" Target="../slideLayouts/slideLayout12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g"/><Relationship Id="rId1" Type="http://schemas.openxmlformats.org/officeDocument/2006/relationships/slideLayout" Target="../slideLayouts/slideLayout12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g"/><Relationship Id="rId1" Type="http://schemas.openxmlformats.org/officeDocument/2006/relationships/slideLayout" Target="../slideLayouts/slideLayout12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g"/><Relationship Id="rId1" Type="http://schemas.openxmlformats.org/officeDocument/2006/relationships/slideLayout" Target="../slideLayouts/slideLayout12.xml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0.jpg"/><Relationship Id="rId2" Type="http://schemas.openxmlformats.org/officeDocument/2006/relationships/image" Target="../media/image29.jpg"/><Relationship Id="rId1" Type="http://schemas.openxmlformats.org/officeDocument/2006/relationships/slideLayout" Target="../slideLayouts/slideLayout1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délník 1">
            <a:extLst>
              <a:ext uri="{FF2B5EF4-FFF2-40B4-BE49-F238E27FC236}">
                <a16:creationId xmlns:a16="http://schemas.microsoft.com/office/drawing/2014/main" id="{62846467-D4E1-483D-B2B1-1C228A434D56}"/>
              </a:ext>
            </a:extLst>
          </p:cNvPr>
          <p:cNvSpPr/>
          <p:nvPr/>
        </p:nvSpPr>
        <p:spPr>
          <a:xfrm>
            <a:off x="695400" y="548680"/>
            <a:ext cx="10801200" cy="5688632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4" name="Obdélník 3">
            <a:extLst>
              <a:ext uri="{FF2B5EF4-FFF2-40B4-BE49-F238E27FC236}">
                <a16:creationId xmlns:a16="http://schemas.microsoft.com/office/drawing/2014/main" id="{2DF55FF9-5E4C-66C4-4303-9670598F272E}"/>
              </a:ext>
            </a:extLst>
          </p:cNvPr>
          <p:cNvSpPr/>
          <p:nvPr/>
        </p:nvSpPr>
        <p:spPr>
          <a:xfrm>
            <a:off x="0" y="1536174"/>
            <a:ext cx="12192000" cy="3785652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cs-CZ" sz="8000" b="1" cap="none" spc="0" dirty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bg1"/>
                </a:solidFill>
                <a:effectLst>
                  <a:outerShdw dist="38100" dir="2700000" algn="bl" rotWithShape="0">
                    <a:schemeClr val="accent5"/>
                  </a:outerShdw>
                </a:effectLst>
              </a:rPr>
              <a:t>Itálie</a:t>
            </a:r>
          </a:p>
          <a:p>
            <a:pPr algn="ctr"/>
            <a:r>
              <a:rPr lang="cs-CZ" sz="8000" b="1" cap="none" spc="0" dirty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bg1"/>
                </a:solidFill>
                <a:effectLst>
                  <a:outerShdw dist="38100" dir="2700000" algn="bl" rotWithShape="0">
                    <a:schemeClr val="accent5"/>
                  </a:outerShdw>
                </a:effectLst>
              </a:rPr>
              <a:t> 5 </a:t>
            </a:r>
          </a:p>
          <a:p>
            <a:pPr algn="ctr"/>
            <a:r>
              <a:rPr lang="cs-CZ" sz="8000" b="1" cap="none" spc="0" dirty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bg1"/>
                </a:solidFill>
                <a:effectLst>
                  <a:outerShdw dist="38100" dir="2700000" algn="bl" rotWithShape="0">
                    <a:schemeClr val="accent5"/>
                  </a:outerShdw>
                </a:effectLst>
              </a:rPr>
              <a:t> Italy</a:t>
            </a: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 advClick="0" advTm="2000"/>
    </mc:Choice>
    <mc:Fallback xmlns="">
      <p:transition advClick="0" advTm="2000"/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>
            <a:hlinkClick r:id="" action="ppaction://noaction">
              <a:snd r:embed="rId2" name="Margency valse.wav"/>
            </a:hlinkClick>
            <a:extLst>
              <a:ext uri="{FF2B5EF4-FFF2-40B4-BE49-F238E27FC236}">
                <a16:creationId xmlns:a16="http://schemas.microsoft.com/office/drawing/2014/main" id="{DC4CE276-0A69-178C-46DB-9A445670B30C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176808" y="1556792"/>
            <a:ext cx="432048" cy="389271"/>
          </a:xfrm>
          <a:prstGeom prst="rect">
            <a:avLst/>
          </a:prstGeom>
        </p:spPr>
      </p:pic>
      <p:sp>
        <p:nvSpPr>
          <p:cNvPr id="3" name="Obdélník 2">
            <a:extLst>
              <a:ext uri="{FF2B5EF4-FFF2-40B4-BE49-F238E27FC236}">
                <a16:creationId xmlns:a16="http://schemas.microsoft.com/office/drawing/2014/main" id="{637BB233-76D5-1D9F-3ECF-3A1D5506A732}"/>
              </a:ext>
            </a:extLst>
          </p:cNvPr>
          <p:cNvSpPr/>
          <p:nvPr/>
        </p:nvSpPr>
        <p:spPr>
          <a:xfrm>
            <a:off x="407368" y="548680"/>
            <a:ext cx="11233248" cy="6192688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pic>
        <p:nvPicPr>
          <p:cNvPr id="4" name="Obrázek 3">
            <a:extLst>
              <a:ext uri="{FF2B5EF4-FFF2-40B4-BE49-F238E27FC236}">
                <a16:creationId xmlns:a16="http://schemas.microsoft.com/office/drawing/2014/main" id="{C581529E-0C1C-B988-B0FC-B9522DB61C7C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81000" y="1486394"/>
            <a:ext cx="11430000" cy="4229100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  <p:sp>
        <p:nvSpPr>
          <p:cNvPr id="5" name="WordArt 13">
            <a:extLst>
              <a:ext uri="{FF2B5EF4-FFF2-40B4-BE49-F238E27FC236}">
                <a16:creationId xmlns:a16="http://schemas.microsoft.com/office/drawing/2014/main" id="{1118F0B9-1AE5-3295-0D0A-26720B8CC88D}"/>
              </a:ext>
            </a:extLst>
          </p:cNvPr>
          <p:cNvSpPr>
            <a:spLocks noChangeArrowheads="1" noChangeShapeType="1" noTextEdit="1"/>
          </p:cNvSpPr>
          <p:nvPr/>
        </p:nvSpPr>
        <p:spPr bwMode="auto">
          <a:xfrm>
            <a:off x="4667874" y="143578"/>
            <a:ext cx="3306790" cy="1170872"/>
          </a:xfrm>
          <a:prstGeom prst="rect">
            <a:avLst/>
          </a:prstGeom>
          <a:extLst>
            <a:ext uri="{AF507438-7753-43E0-B8FC-AC1667EBCBE1}">
              <a14:hiddenEffects xmlns:a14="http://schemas.microsoft.com/office/drawing/2010/main">
                <a:effectLst/>
              </a14:hiddenEffects>
            </a:ext>
          </a:extLst>
        </p:spPr>
        <p:txBody>
          <a:bodyPr wrap="none" fromWordArt="1">
            <a:prstTxWarp prst="textTriangle">
              <a:avLst>
                <a:gd name="adj" fmla="val 52875"/>
              </a:avLst>
            </a:prstTxWarp>
            <a:scene3d>
              <a:camera prst="legacyObliqueTopLeft"/>
              <a:lightRig rig="legacyNormal3" dir="r"/>
            </a:scene3d>
            <a:sp3d extrusionH="201600" prstMaterial="legacyMatte">
              <a:extrusionClr>
                <a:srgbClr val="006600"/>
              </a:extrusionClr>
              <a:contourClr>
                <a:srgbClr val="FFFFCC"/>
              </a:contourClr>
            </a:sp3d>
          </a:bodyPr>
          <a:lstStyle/>
          <a:p>
            <a:pPr algn="ctr"/>
            <a:r>
              <a:rPr lang="cs-CZ" sz="3600" kern="10" dirty="0" err="1">
                <a:ln w="9525">
                  <a:round/>
                  <a:headEnd/>
                  <a:tailEnd/>
                </a:ln>
                <a:gradFill rotWithShape="0">
                  <a:gsLst>
                    <a:gs pos="0">
                      <a:srgbClr val="FFFFCC"/>
                    </a:gs>
                    <a:gs pos="100000">
                      <a:srgbClr val="FA7D00"/>
                    </a:gs>
                  </a:gsLst>
                  <a:lin ang="5400000" scaled="1"/>
                </a:gradFill>
                <a:latin typeface="Times New Roman" panose="02020603050405020304" pitchFamily="18" charset="0"/>
                <a:cs typeface="Times New Roman" panose="02020603050405020304" pitchFamily="18" charset="0"/>
              </a:rPr>
              <a:t>powerpoint</a:t>
            </a:r>
            <a:r>
              <a:rPr lang="cs-CZ" sz="3600" kern="10" dirty="0">
                <a:ln w="9525">
                  <a:round/>
                  <a:headEnd/>
                  <a:tailEnd/>
                </a:ln>
                <a:gradFill rotWithShape="0">
                  <a:gsLst>
                    <a:gs pos="0">
                      <a:srgbClr val="FFFFCC"/>
                    </a:gs>
                    <a:gs pos="100000">
                      <a:srgbClr val="FA7D00"/>
                    </a:gs>
                  </a:gsLst>
                  <a:lin ang="5400000" scaled="1"/>
                </a:gra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cs-CZ" sz="3600" kern="10" dirty="0" err="1">
                <a:ln w="9525">
                  <a:round/>
                  <a:headEnd/>
                  <a:tailEnd/>
                </a:ln>
                <a:gradFill rotWithShape="0">
                  <a:gsLst>
                    <a:gs pos="0">
                      <a:srgbClr val="FFFFCC"/>
                    </a:gs>
                    <a:gs pos="100000">
                      <a:srgbClr val="FA7D00"/>
                    </a:gs>
                  </a:gsLst>
                  <a:lin ang="5400000" scaled="1"/>
                </a:gradFill>
                <a:latin typeface="Times New Roman" panose="02020603050405020304" pitchFamily="18" charset="0"/>
                <a:cs typeface="Times New Roman" panose="02020603050405020304" pitchFamily="18" charset="0"/>
              </a:rPr>
              <a:t>Presentation</a:t>
            </a:r>
            <a:endParaRPr lang="cs-CZ" sz="3600" kern="10" dirty="0">
              <a:ln w="9525">
                <a:round/>
                <a:headEnd/>
                <a:tailEnd/>
              </a:ln>
              <a:gradFill rotWithShape="0">
                <a:gsLst>
                  <a:gs pos="0">
                    <a:srgbClr val="FFFFCC"/>
                  </a:gs>
                  <a:gs pos="100000">
                    <a:srgbClr val="FA7D00"/>
                  </a:gs>
                </a:gsLst>
                <a:lin ang="5400000" scaled="1"/>
              </a:gra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" name="WordArt 14">
            <a:extLst>
              <a:ext uri="{FF2B5EF4-FFF2-40B4-BE49-F238E27FC236}">
                <a16:creationId xmlns:a16="http://schemas.microsoft.com/office/drawing/2014/main" id="{3E6EB335-D87C-A7CD-77FD-E082C7680B1D}"/>
              </a:ext>
            </a:extLst>
          </p:cNvPr>
          <p:cNvSpPr>
            <a:spLocks noChangeArrowheads="1" noChangeShapeType="1" noTextEdit="1"/>
          </p:cNvSpPr>
          <p:nvPr/>
        </p:nvSpPr>
        <p:spPr bwMode="auto">
          <a:xfrm>
            <a:off x="5122056" y="5887439"/>
            <a:ext cx="2398426" cy="826983"/>
          </a:xfrm>
          <a:prstGeom prst="rect">
            <a:avLst/>
          </a:prstGeom>
          <a:extLst>
            <a:ext uri="{AF507438-7753-43E0-B8FC-AC1667EBCBE1}">
              <a14:hiddenEffects xmlns:a14="http://schemas.microsoft.com/office/drawing/2010/main">
                <a:effectLst/>
              </a14:hiddenEffects>
            </a:ext>
          </a:extLst>
        </p:spPr>
        <p:txBody>
          <a:bodyPr wrap="none" fromWordArt="1">
            <a:prstTxWarp prst="textTriangle">
              <a:avLst>
                <a:gd name="adj" fmla="val 50037"/>
              </a:avLst>
            </a:prstTxWarp>
            <a:scene3d>
              <a:camera prst="legacyObliqueTopLeft"/>
              <a:lightRig rig="legacyNormal3" dir="r"/>
            </a:scene3d>
            <a:sp3d extrusionH="201600" prstMaterial="legacyMatte">
              <a:extrusionClr>
                <a:srgbClr val="006600"/>
              </a:extrusionClr>
              <a:contourClr>
                <a:srgbClr val="FFFFCC"/>
              </a:contourClr>
            </a:sp3d>
          </a:bodyPr>
          <a:lstStyle/>
          <a:p>
            <a:pPr algn="ctr"/>
            <a:r>
              <a:rPr lang="cs-CZ" sz="5400" kern="10" dirty="0">
                <a:ln w="9525">
                  <a:round/>
                  <a:headEnd/>
                  <a:tailEnd/>
                </a:ln>
                <a:gradFill rotWithShape="0">
                  <a:gsLst>
                    <a:gs pos="0">
                      <a:srgbClr val="FFFFCC"/>
                    </a:gs>
                    <a:gs pos="100000">
                      <a:srgbClr val="FA7D00"/>
                    </a:gs>
                  </a:gsLst>
                  <a:lin ang="5400000" scaled="1"/>
                </a:gra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cs-CZ" sz="5400" kern="10" dirty="0" err="1">
                <a:ln w="9525">
                  <a:round/>
                  <a:headEnd/>
                  <a:tailEnd/>
                </a:ln>
                <a:gradFill rotWithShape="0">
                  <a:gsLst>
                    <a:gs pos="0">
                      <a:srgbClr val="FFFFCC"/>
                    </a:gs>
                    <a:gs pos="100000">
                      <a:srgbClr val="FA7D00"/>
                    </a:gs>
                  </a:gsLst>
                  <a:lin ang="5400000" scaled="1"/>
                </a:gradFill>
                <a:latin typeface="Times New Roman" panose="02020603050405020304" pitchFamily="18" charset="0"/>
                <a:cs typeface="Times New Roman" panose="02020603050405020304" pitchFamily="18" charset="0"/>
              </a:rPr>
              <a:t>y@t@t</a:t>
            </a:r>
            <a:r>
              <a:rPr lang="cs-CZ" sz="5400" kern="10" dirty="0">
                <a:ln w="9525">
                  <a:round/>
                  <a:headEnd/>
                  <a:tailEnd/>
                </a:ln>
                <a:gradFill rotWithShape="0">
                  <a:gsLst>
                    <a:gs pos="0">
                      <a:srgbClr val="FFFFCC"/>
                    </a:gs>
                    <a:gs pos="100000">
                      <a:srgbClr val="FA7D00"/>
                    </a:gs>
                  </a:gsLst>
                  <a:lin ang="5400000" scaled="1"/>
                </a:gradFill>
                <a:latin typeface="Times New Roman" panose="02020603050405020304" pitchFamily="18" charset="0"/>
                <a:cs typeface="Times New Roman" panose="02020603050405020304" pitchFamily="18" charset="0"/>
              </a:rPr>
              <a:t>@ </a:t>
            </a:r>
          </a:p>
        </p:txBody>
      </p:sp>
    </p:spTree>
    <p:extLst>
      <p:ext uri="{BB962C8B-B14F-4D97-AF65-F5344CB8AC3E}">
        <p14:creationId xmlns:p14="http://schemas.microsoft.com/office/powerpoint/2010/main" val="319615501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 advClick="0" advTm="9000">
        <p:split orient="vert"/>
        <p:sndAc>
          <p:stSnd loop="1">
            <p:snd r:embed="rId2" name="Margency valse.wav"/>
          </p:stSnd>
        </p:sndAc>
      </p:transition>
    </mc:Choice>
    <mc:Fallback>
      <p:transition spd="slow" advClick="0" advTm="9000">
        <p:split orient="vert"/>
        <p:sndAc>
          <p:stSnd loop="1">
            <p:snd r:embed="rId2" name="Margency valse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37" fill="hold" grpId="0" nodeType="after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7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3500"/>
                            </p:stCondLst>
                            <p:childTnLst>
                              <p:par>
                                <p:cTn id="9" presetID="16" presetClass="entr" presetSubtype="37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11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6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Box 8">
            <a:extLst>
              <a:ext uri="{FF2B5EF4-FFF2-40B4-BE49-F238E27FC236}">
                <a16:creationId xmlns:a16="http://schemas.microsoft.com/office/drawing/2014/main" id="{AEFF7069-12CB-4970-AA1A-2F412A7B86E1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0" y="6308724"/>
            <a:ext cx="12192000" cy="46166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/>
          <a:p>
            <a:pPr>
              <a:spcBef>
                <a:spcPct val="50000"/>
              </a:spcBef>
            </a:pPr>
            <a:r>
              <a:rPr lang="cs-CZ" altLang="cs-CZ" sz="2400" b="1" dirty="0">
                <a:solidFill>
                  <a:srgbClr val="FF0000"/>
                </a:solidFill>
              </a:rPr>
              <a:t>          Italy   Italie   </a:t>
            </a:r>
            <a:r>
              <a:rPr lang="cs-CZ" altLang="cs-CZ" sz="2400" b="1" dirty="0" err="1">
                <a:solidFill>
                  <a:srgbClr val="FF0000"/>
                </a:solidFill>
              </a:rPr>
              <a:t>Italië</a:t>
            </a:r>
            <a:r>
              <a:rPr lang="cs-CZ" altLang="cs-CZ" sz="2400" b="1" dirty="0">
                <a:solidFill>
                  <a:srgbClr val="FF0000"/>
                </a:solidFill>
              </a:rPr>
              <a:t>   </a:t>
            </a:r>
            <a:r>
              <a:rPr lang="cs-CZ" altLang="cs-CZ" sz="2400" b="1" dirty="0" err="1">
                <a:solidFill>
                  <a:srgbClr val="FF0000"/>
                </a:solidFill>
              </a:rPr>
              <a:t>Italien</a:t>
            </a:r>
            <a:r>
              <a:rPr lang="cs-CZ" altLang="cs-CZ" sz="2400" b="1" dirty="0">
                <a:solidFill>
                  <a:srgbClr val="FF0000"/>
                </a:solidFill>
              </a:rPr>
              <a:t>   Italia   </a:t>
            </a:r>
            <a:r>
              <a:rPr lang="cs-CZ" altLang="cs-CZ" sz="2400" b="1" dirty="0" err="1">
                <a:solidFill>
                  <a:srgbClr val="FF0000"/>
                </a:solidFill>
              </a:rPr>
              <a:t>Itália</a:t>
            </a:r>
            <a:r>
              <a:rPr lang="cs-CZ" altLang="cs-CZ" sz="2400" b="1" dirty="0">
                <a:solidFill>
                  <a:srgbClr val="FF0000"/>
                </a:solidFill>
              </a:rPr>
              <a:t>   Italia   </a:t>
            </a:r>
            <a:r>
              <a:rPr lang="cs-CZ" altLang="cs-CZ" sz="2400" b="1" dirty="0" err="1">
                <a:solidFill>
                  <a:srgbClr val="FF0000"/>
                </a:solidFill>
              </a:rPr>
              <a:t>Italija</a:t>
            </a:r>
            <a:r>
              <a:rPr lang="cs-CZ" altLang="cs-CZ" sz="2400" b="1" dirty="0">
                <a:solidFill>
                  <a:srgbClr val="FF0000"/>
                </a:solidFill>
              </a:rPr>
              <a:t>   </a:t>
            </a:r>
            <a:r>
              <a:rPr lang="cs-CZ" altLang="cs-CZ" sz="2400" b="1" dirty="0" err="1">
                <a:solidFill>
                  <a:srgbClr val="FF0000"/>
                </a:solidFill>
              </a:rPr>
              <a:t>Olaszország</a:t>
            </a:r>
            <a:r>
              <a:rPr lang="cs-CZ" altLang="cs-CZ" sz="2400" b="1" dirty="0">
                <a:solidFill>
                  <a:srgbClr val="FF0000"/>
                </a:solidFill>
              </a:rPr>
              <a:t>   </a:t>
            </a:r>
            <a:r>
              <a:rPr lang="cs-CZ" altLang="cs-CZ" sz="2400" b="1" dirty="0" err="1">
                <a:solidFill>
                  <a:srgbClr val="FF0000"/>
                </a:solidFill>
              </a:rPr>
              <a:t>Włochy</a:t>
            </a:r>
            <a:r>
              <a:rPr lang="cs-CZ" altLang="cs-CZ" sz="2400" b="1" dirty="0">
                <a:solidFill>
                  <a:srgbClr val="FF0000"/>
                </a:solidFill>
              </a:rPr>
              <a:t>   </a:t>
            </a:r>
            <a:r>
              <a:rPr lang="cs-CZ" altLang="cs-CZ" sz="2400" b="1" dirty="0" err="1">
                <a:solidFill>
                  <a:srgbClr val="FF0000"/>
                </a:solidFill>
              </a:rPr>
              <a:t>Taliansko</a:t>
            </a:r>
            <a:endParaRPr lang="cs-CZ" altLang="cs-CZ" sz="2400" b="1" dirty="0">
              <a:solidFill>
                <a:srgbClr val="FF0000"/>
              </a:solidFill>
            </a:endParaRPr>
          </a:p>
        </p:txBody>
      </p:sp>
      <p:pic>
        <p:nvPicPr>
          <p:cNvPr id="3" name="Obrázek 2">
            <a:extLst>
              <a:ext uri="{FF2B5EF4-FFF2-40B4-BE49-F238E27FC236}">
                <a16:creationId xmlns:a16="http://schemas.microsoft.com/office/drawing/2014/main" id="{1BAA558A-391F-EA87-77C6-DE08ED98F54D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760044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  <p:sp>
        <p:nvSpPr>
          <p:cNvPr id="4" name="3 Rectángulo">
            <a:extLst>
              <a:ext uri="{FF2B5EF4-FFF2-40B4-BE49-F238E27FC236}">
                <a16:creationId xmlns:a16="http://schemas.microsoft.com/office/drawing/2014/main" id="{28A56B98-34FB-EECF-25B8-AA00FA200A82}"/>
              </a:ext>
            </a:extLst>
          </p:cNvPr>
          <p:cNvSpPr/>
          <p:nvPr/>
        </p:nvSpPr>
        <p:spPr>
          <a:xfrm>
            <a:off x="3431704" y="692696"/>
            <a:ext cx="4032448" cy="1446550"/>
          </a:xfrm>
          <a:prstGeom prst="rect">
            <a:avLst/>
          </a:prstGeom>
          <a:noFill/>
        </p:spPr>
        <p:txBody>
          <a:bodyPr wrap="square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4400" b="1" spc="50" dirty="0">
                <a:ln w="11430"/>
                <a:solidFill>
                  <a:srgbClr val="00206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Georgia" panose="02040502050405020303" pitchFamily="18" charset="0"/>
              </a:rPr>
              <a:t>Itálie </a:t>
            </a:r>
          </a:p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4400" b="1" spc="50" dirty="0">
                <a:ln w="11430"/>
                <a:solidFill>
                  <a:srgbClr val="00206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Georgia" panose="02040502050405020303" pitchFamily="18" charset="0"/>
              </a:rPr>
              <a:t>5</a:t>
            </a:r>
            <a:endParaRPr lang="es-ES" sz="4400" b="1" spc="50" dirty="0">
              <a:ln w="11430"/>
              <a:solidFill>
                <a:srgbClr val="002060"/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Georgia" panose="02040502050405020303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04532806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12000">
        <p:split orient="vert"/>
      </p:transition>
    </mc:Choice>
    <mc:Fallback xmlns="">
      <p:transition spd="slow" advClick="0" advTm="12000">
        <p:split orient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afterEffect">
                                  <p:stCondLst>
                                    <p:cond delay="500"/>
                                  </p:stCondLst>
                                  <p:iterate type="lt">
                                    <p:tmPct val="12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2220"/>
                            </p:stCondLst>
                            <p:childTnLst>
                              <p:par>
                                <p:cTn id="11" presetID="53" presetClass="entr" presetSubtype="16" fill="hold" nodeType="afterEffect">
                                  <p:stCondLst>
                                    <p:cond delay="500"/>
                                  </p:stCondLst>
                                  <p:iterate type="lt">
                                    <p:tmPct val="12000"/>
                                  </p:iterate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10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4320"/>
                            </p:stCondLst>
                            <p:childTnLst>
                              <p:par>
                                <p:cTn id="17" presetID="53" presetClass="entr" presetSubtype="16" fill="hold" nodeType="afterEffect">
                                  <p:stCondLst>
                                    <p:cond delay="500"/>
                                  </p:stCondLst>
                                  <p:iterate type="lt">
                                    <p:tmPct val="12000"/>
                                  </p:iterate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>
            <a:extLst>
              <a:ext uri="{FF2B5EF4-FFF2-40B4-BE49-F238E27FC236}">
                <a16:creationId xmlns:a16="http://schemas.microsoft.com/office/drawing/2014/main" id="{D56558E3-1516-4919-8A66-84F74F76C0B1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3465" y="643465"/>
            <a:ext cx="10905065" cy="5571065"/>
          </a:xfrm>
          <a:prstGeom prst="rect">
            <a:avLst/>
          </a:prstGeom>
        </p:spPr>
      </p:pic>
      <p:sp>
        <p:nvSpPr>
          <p:cNvPr id="3" name="Rectangle 9">
            <a:extLst>
              <a:ext uri="{FF2B5EF4-FFF2-40B4-BE49-F238E27FC236}">
                <a16:creationId xmlns:a16="http://schemas.microsoft.com/office/drawing/2014/main" id="{64222C01-E2DE-4F9C-A5A3-3475EBF0538D}"/>
              </a:ext>
            </a:extLst>
          </p:cNvPr>
          <p:cNvSpPr>
            <a:spLocks noChangeArrowheads="1"/>
          </p:cNvSpPr>
          <p:nvPr/>
        </p:nvSpPr>
        <p:spPr bwMode="auto">
          <a:xfrm>
            <a:off x="643465" y="643463"/>
            <a:ext cx="10905064" cy="5571065"/>
          </a:xfrm>
          <a:prstGeom prst="rect">
            <a:avLst/>
          </a:prstGeom>
          <a:noFill/>
          <a:ln w="44450" cmpd="sng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413268094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8000">
        <p:split orient="vert"/>
      </p:transition>
    </mc:Choice>
    <mc:Fallback xmlns="">
      <p:transition spd="slow" advClick="0" advTm="8000">
        <p:split orient="vert"/>
      </p:transition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050DFBE5-CB4C-4658-BD31-E7382DFCFC6D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3465" y="643466"/>
            <a:ext cx="10905065" cy="5571064"/>
          </a:xfrm>
          <a:prstGeom prst="rect">
            <a:avLst/>
          </a:prstGeom>
        </p:spPr>
      </p:pic>
      <p:sp>
        <p:nvSpPr>
          <p:cNvPr id="4" name="Rectangle 9">
            <a:extLst>
              <a:ext uri="{FF2B5EF4-FFF2-40B4-BE49-F238E27FC236}">
                <a16:creationId xmlns:a16="http://schemas.microsoft.com/office/drawing/2014/main" id="{FAC98593-C09F-4C45-8730-E4607BA3E1AB}"/>
              </a:ext>
            </a:extLst>
          </p:cNvPr>
          <p:cNvSpPr>
            <a:spLocks noChangeArrowheads="1"/>
          </p:cNvSpPr>
          <p:nvPr/>
        </p:nvSpPr>
        <p:spPr bwMode="auto">
          <a:xfrm>
            <a:off x="643465" y="643463"/>
            <a:ext cx="10905064" cy="5571064"/>
          </a:xfrm>
          <a:prstGeom prst="rect">
            <a:avLst/>
          </a:prstGeom>
          <a:noFill/>
          <a:ln w="44450" cmpd="sng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00207410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 advClick="0" advTm="7000">
        <p:fade/>
      </p:transition>
    </mc:Choice>
    <mc:Fallback xmlns="">
      <p:transition spd="med" advClick="0" advTm="7000">
        <p:fade/>
      </p:transition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Obrázek 4">
            <a:extLst>
              <a:ext uri="{FF2B5EF4-FFF2-40B4-BE49-F238E27FC236}">
                <a16:creationId xmlns:a16="http://schemas.microsoft.com/office/drawing/2014/main" id="{CC08811A-8787-44D8-AA2F-9C926CFA10C3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3465" y="643465"/>
            <a:ext cx="10905065" cy="5571065"/>
          </a:xfrm>
          <a:prstGeom prst="rect">
            <a:avLst/>
          </a:prstGeom>
        </p:spPr>
      </p:pic>
      <p:sp>
        <p:nvSpPr>
          <p:cNvPr id="6" name="Rectangle 9">
            <a:extLst>
              <a:ext uri="{FF2B5EF4-FFF2-40B4-BE49-F238E27FC236}">
                <a16:creationId xmlns:a16="http://schemas.microsoft.com/office/drawing/2014/main" id="{A6BD6AD3-2D14-4FC0-A71A-C36FD94F897D}"/>
              </a:ext>
            </a:extLst>
          </p:cNvPr>
          <p:cNvSpPr>
            <a:spLocks noChangeArrowheads="1"/>
          </p:cNvSpPr>
          <p:nvPr/>
        </p:nvSpPr>
        <p:spPr bwMode="auto">
          <a:xfrm>
            <a:off x="643465" y="643463"/>
            <a:ext cx="10905064" cy="5571065"/>
          </a:xfrm>
          <a:prstGeom prst="rect">
            <a:avLst/>
          </a:prstGeom>
          <a:noFill/>
          <a:ln w="44450" cmpd="sng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13756335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>
            <a:extLst>
              <a:ext uri="{FF2B5EF4-FFF2-40B4-BE49-F238E27FC236}">
                <a16:creationId xmlns:a16="http://schemas.microsoft.com/office/drawing/2014/main" id="{20357075-E5A8-4C92-999D-B4AD1452CFCC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3466" y="643465"/>
            <a:ext cx="10905064" cy="5571065"/>
          </a:xfrm>
          <a:prstGeom prst="rect">
            <a:avLst/>
          </a:prstGeom>
        </p:spPr>
      </p:pic>
      <p:sp>
        <p:nvSpPr>
          <p:cNvPr id="3" name="Rectangle 9">
            <a:extLst>
              <a:ext uri="{FF2B5EF4-FFF2-40B4-BE49-F238E27FC236}">
                <a16:creationId xmlns:a16="http://schemas.microsoft.com/office/drawing/2014/main" id="{517A72B7-A750-4F20-AE6D-3263A8A12268}"/>
              </a:ext>
            </a:extLst>
          </p:cNvPr>
          <p:cNvSpPr>
            <a:spLocks noChangeArrowheads="1"/>
          </p:cNvSpPr>
          <p:nvPr/>
        </p:nvSpPr>
        <p:spPr bwMode="auto">
          <a:xfrm>
            <a:off x="643465" y="643463"/>
            <a:ext cx="10905064" cy="5571065"/>
          </a:xfrm>
          <a:prstGeom prst="rect">
            <a:avLst/>
          </a:prstGeom>
          <a:noFill/>
          <a:ln w="44450" cmpd="sng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04780519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>
            <a:extLst>
              <a:ext uri="{FF2B5EF4-FFF2-40B4-BE49-F238E27FC236}">
                <a16:creationId xmlns:a16="http://schemas.microsoft.com/office/drawing/2014/main" id="{C38096EF-953D-49E3-8860-CC64E9281BD1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3466" y="643466"/>
            <a:ext cx="10905064" cy="5571065"/>
          </a:xfrm>
          <a:prstGeom prst="rect">
            <a:avLst/>
          </a:prstGeom>
        </p:spPr>
      </p:pic>
      <p:sp>
        <p:nvSpPr>
          <p:cNvPr id="3" name="Rectangle 9">
            <a:extLst>
              <a:ext uri="{FF2B5EF4-FFF2-40B4-BE49-F238E27FC236}">
                <a16:creationId xmlns:a16="http://schemas.microsoft.com/office/drawing/2014/main" id="{3A0114E4-D35C-49AB-B485-3593277F4D1F}"/>
              </a:ext>
            </a:extLst>
          </p:cNvPr>
          <p:cNvSpPr>
            <a:spLocks noChangeArrowheads="1"/>
          </p:cNvSpPr>
          <p:nvPr/>
        </p:nvSpPr>
        <p:spPr bwMode="auto">
          <a:xfrm>
            <a:off x="643465" y="643463"/>
            <a:ext cx="10905064" cy="5571065"/>
          </a:xfrm>
          <a:prstGeom prst="rect">
            <a:avLst/>
          </a:prstGeom>
          <a:noFill/>
          <a:ln w="44450" cmpd="sng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98569247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8000">
        <p:split orient="vert"/>
      </p:transition>
    </mc:Choice>
    <mc:Fallback xmlns="">
      <p:transition spd="slow" advClick="0" advTm="8000">
        <p:split orient="vert"/>
      </p:transition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>
            <a:extLst>
              <a:ext uri="{FF2B5EF4-FFF2-40B4-BE49-F238E27FC236}">
                <a16:creationId xmlns:a16="http://schemas.microsoft.com/office/drawing/2014/main" id="{CF6948C5-ECDA-4A71-A93B-11C86D04C1A9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3466" y="643466"/>
            <a:ext cx="10905064" cy="5571065"/>
          </a:xfrm>
          <a:prstGeom prst="rect">
            <a:avLst/>
          </a:prstGeom>
        </p:spPr>
      </p:pic>
      <p:sp>
        <p:nvSpPr>
          <p:cNvPr id="3" name="Rectangle 9">
            <a:extLst>
              <a:ext uri="{FF2B5EF4-FFF2-40B4-BE49-F238E27FC236}">
                <a16:creationId xmlns:a16="http://schemas.microsoft.com/office/drawing/2014/main" id="{A1A43F91-4A1F-4B79-8723-B80FC9757FD7}"/>
              </a:ext>
            </a:extLst>
          </p:cNvPr>
          <p:cNvSpPr>
            <a:spLocks noChangeArrowheads="1"/>
          </p:cNvSpPr>
          <p:nvPr/>
        </p:nvSpPr>
        <p:spPr bwMode="auto">
          <a:xfrm>
            <a:off x="643465" y="643463"/>
            <a:ext cx="10905064" cy="5571065"/>
          </a:xfrm>
          <a:prstGeom prst="rect">
            <a:avLst/>
          </a:prstGeom>
          <a:noFill/>
          <a:ln w="44450" cmpd="sng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424945717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>
            <a:extLst>
              <a:ext uri="{FF2B5EF4-FFF2-40B4-BE49-F238E27FC236}">
                <a16:creationId xmlns:a16="http://schemas.microsoft.com/office/drawing/2014/main" id="{27B0FEC9-4D2F-4CDC-9880-57C5B9F83E29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3466" y="643466"/>
            <a:ext cx="10905064" cy="5571064"/>
          </a:xfrm>
          <a:prstGeom prst="rect">
            <a:avLst/>
          </a:prstGeom>
        </p:spPr>
      </p:pic>
      <p:sp>
        <p:nvSpPr>
          <p:cNvPr id="3" name="Rectangle 9">
            <a:extLst>
              <a:ext uri="{FF2B5EF4-FFF2-40B4-BE49-F238E27FC236}">
                <a16:creationId xmlns:a16="http://schemas.microsoft.com/office/drawing/2014/main" id="{4735AC58-FBBA-4549-B756-2F282F2000ED}"/>
              </a:ext>
            </a:extLst>
          </p:cNvPr>
          <p:cNvSpPr>
            <a:spLocks noChangeArrowheads="1"/>
          </p:cNvSpPr>
          <p:nvPr/>
        </p:nvSpPr>
        <p:spPr bwMode="auto">
          <a:xfrm>
            <a:off x="643465" y="643463"/>
            <a:ext cx="10905064" cy="5571064"/>
          </a:xfrm>
          <a:prstGeom prst="rect">
            <a:avLst/>
          </a:prstGeom>
          <a:noFill/>
          <a:ln w="44450" cmpd="sng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98784424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>
            <a:extLst>
              <a:ext uri="{FF2B5EF4-FFF2-40B4-BE49-F238E27FC236}">
                <a16:creationId xmlns:a16="http://schemas.microsoft.com/office/drawing/2014/main" id="{82AA48DD-141E-4B11-AA94-E44822F20A5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3466" y="643465"/>
            <a:ext cx="10905065" cy="5571065"/>
          </a:xfrm>
          <a:prstGeom prst="rect">
            <a:avLst/>
          </a:prstGeom>
        </p:spPr>
      </p:pic>
      <p:pic>
        <p:nvPicPr>
          <p:cNvPr id="3" name="Obrázek 2">
            <a:extLst>
              <a:ext uri="{FF2B5EF4-FFF2-40B4-BE49-F238E27FC236}">
                <a16:creationId xmlns:a16="http://schemas.microsoft.com/office/drawing/2014/main" id="{0D3902EC-7CBF-4B36-AFB1-B3A9CA9D8CF1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875519" y="5669280"/>
            <a:ext cx="1673011" cy="545251"/>
          </a:xfrm>
          <a:prstGeom prst="rect">
            <a:avLst/>
          </a:prstGeom>
        </p:spPr>
      </p:pic>
      <p:sp>
        <p:nvSpPr>
          <p:cNvPr id="4" name="Rectangle 9">
            <a:extLst>
              <a:ext uri="{FF2B5EF4-FFF2-40B4-BE49-F238E27FC236}">
                <a16:creationId xmlns:a16="http://schemas.microsoft.com/office/drawing/2014/main" id="{E79A1D1C-265F-48F8-8701-98A1615570F4}"/>
              </a:ext>
            </a:extLst>
          </p:cNvPr>
          <p:cNvSpPr>
            <a:spLocks noChangeArrowheads="1"/>
          </p:cNvSpPr>
          <p:nvPr/>
        </p:nvSpPr>
        <p:spPr bwMode="auto">
          <a:xfrm>
            <a:off x="643465" y="643463"/>
            <a:ext cx="10905064" cy="5571065"/>
          </a:xfrm>
          <a:prstGeom prst="rect">
            <a:avLst/>
          </a:prstGeom>
          <a:noFill/>
          <a:ln w="44450" cmpd="sng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71305993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>
            <a:extLst>
              <a:ext uri="{FF2B5EF4-FFF2-40B4-BE49-F238E27FC236}">
                <a16:creationId xmlns:a16="http://schemas.microsoft.com/office/drawing/2014/main" id="{A57BF5B3-D67A-413C-A8F1-1CECC757B4AB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3466" y="643466"/>
            <a:ext cx="10905064" cy="5571064"/>
          </a:xfrm>
          <a:prstGeom prst="rect">
            <a:avLst/>
          </a:prstGeom>
        </p:spPr>
      </p:pic>
      <p:sp>
        <p:nvSpPr>
          <p:cNvPr id="3" name="Rectangle 9">
            <a:extLst>
              <a:ext uri="{FF2B5EF4-FFF2-40B4-BE49-F238E27FC236}">
                <a16:creationId xmlns:a16="http://schemas.microsoft.com/office/drawing/2014/main" id="{CF38ACD6-AB64-40AA-B4F2-5C5BB4276B31}"/>
              </a:ext>
            </a:extLst>
          </p:cNvPr>
          <p:cNvSpPr>
            <a:spLocks noChangeArrowheads="1"/>
          </p:cNvSpPr>
          <p:nvPr/>
        </p:nvSpPr>
        <p:spPr bwMode="auto">
          <a:xfrm>
            <a:off x="643465" y="643463"/>
            <a:ext cx="10905064" cy="5571064"/>
          </a:xfrm>
          <a:prstGeom prst="rect">
            <a:avLst/>
          </a:prstGeom>
          <a:noFill/>
          <a:ln w="44450" cmpd="sng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40244627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>
            <a:extLst>
              <a:ext uri="{FF2B5EF4-FFF2-40B4-BE49-F238E27FC236}">
                <a16:creationId xmlns:a16="http://schemas.microsoft.com/office/drawing/2014/main" id="{B03E14FB-20ED-49C4-9C2E-36C5BF1E8870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3465" y="643466"/>
            <a:ext cx="10905065" cy="5571064"/>
          </a:xfrm>
          <a:prstGeom prst="rect">
            <a:avLst/>
          </a:prstGeom>
        </p:spPr>
      </p:pic>
      <p:sp>
        <p:nvSpPr>
          <p:cNvPr id="3" name="Rectangle 9">
            <a:extLst>
              <a:ext uri="{FF2B5EF4-FFF2-40B4-BE49-F238E27FC236}">
                <a16:creationId xmlns:a16="http://schemas.microsoft.com/office/drawing/2014/main" id="{91D9D2A6-39AD-42C7-9EBA-4E73DBA09DB4}"/>
              </a:ext>
            </a:extLst>
          </p:cNvPr>
          <p:cNvSpPr>
            <a:spLocks noChangeArrowheads="1"/>
          </p:cNvSpPr>
          <p:nvPr/>
        </p:nvSpPr>
        <p:spPr bwMode="auto">
          <a:xfrm>
            <a:off x="643465" y="643463"/>
            <a:ext cx="10905064" cy="5571064"/>
          </a:xfrm>
          <a:prstGeom prst="rect">
            <a:avLst/>
          </a:prstGeom>
          <a:noFill/>
          <a:ln w="44450" cmpd="sng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57128366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>
            <a:extLst>
              <a:ext uri="{FF2B5EF4-FFF2-40B4-BE49-F238E27FC236}">
                <a16:creationId xmlns:a16="http://schemas.microsoft.com/office/drawing/2014/main" id="{CE5A7D6E-8C86-4316-8AEC-A70EBA860429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3466" y="643465"/>
            <a:ext cx="10905065" cy="5571065"/>
          </a:xfrm>
          <a:prstGeom prst="rect">
            <a:avLst/>
          </a:prstGeom>
        </p:spPr>
      </p:pic>
      <p:sp>
        <p:nvSpPr>
          <p:cNvPr id="3" name="Rectangle 9">
            <a:extLst>
              <a:ext uri="{FF2B5EF4-FFF2-40B4-BE49-F238E27FC236}">
                <a16:creationId xmlns:a16="http://schemas.microsoft.com/office/drawing/2014/main" id="{B581FF70-E17F-4F4A-8722-E71963FAFE06}"/>
              </a:ext>
            </a:extLst>
          </p:cNvPr>
          <p:cNvSpPr>
            <a:spLocks noChangeArrowheads="1"/>
          </p:cNvSpPr>
          <p:nvPr/>
        </p:nvSpPr>
        <p:spPr bwMode="auto">
          <a:xfrm>
            <a:off x="643465" y="643463"/>
            <a:ext cx="10905064" cy="5571065"/>
          </a:xfrm>
          <a:prstGeom prst="rect">
            <a:avLst/>
          </a:prstGeom>
          <a:noFill/>
          <a:ln w="44450" cmpd="sng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56976346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>
            <a:extLst>
              <a:ext uri="{FF2B5EF4-FFF2-40B4-BE49-F238E27FC236}">
                <a16:creationId xmlns:a16="http://schemas.microsoft.com/office/drawing/2014/main" id="{C9EA8870-F7F0-4C51-AE2C-708920E7BBB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3466" y="643466"/>
            <a:ext cx="10905065" cy="5571064"/>
          </a:xfrm>
          <a:prstGeom prst="rect">
            <a:avLst/>
          </a:prstGeom>
        </p:spPr>
      </p:pic>
      <p:sp>
        <p:nvSpPr>
          <p:cNvPr id="3" name="Rectangle 9">
            <a:extLst>
              <a:ext uri="{FF2B5EF4-FFF2-40B4-BE49-F238E27FC236}">
                <a16:creationId xmlns:a16="http://schemas.microsoft.com/office/drawing/2014/main" id="{7994168B-CADA-43E8-B992-D2FA7ABAAEE1}"/>
              </a:ext>
            </a:extLst>
          </p:cNvPr>
          <p:cNvSpPr>
            <a:spLocks noChangeArrowheads="1"/>
          </p:cNvSpPr>
          <p:nvPr/>
        </p:nvSpPr>
        <p:spPr bwMode="auto">
          <a:xfrm>
            <a:off x="643465" y="643463"/>
            <a:ext cx="10905064" cy="5571064"/>
          </a:xfrm>
          <a:prstGeom prst="rect">
            <a:avLst/>
          </a:prstGeom>
          <a:noFill/>
          <a:ln w="44450" cmpd="sng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31466423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>
            <a:extLst>
              <a:ext uri="{FF2B5EF4-FFF2-40B4-BE49-F238E27FC236}">
                <a16:creationId xmlns:a16="http://schemas.microsoft.com/office/drawing/2014/main" id="{BDADFD8C-8C60-4D81-B146-C16961A85300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3465" y="643466"/>
            <a:ext cx="10905065" cy="5571065"/>
          </a:xfrm>
          <a:prstGeom prst="rect">
            <a:avLst/>
          </a:prstGeom>
        </p:spPr>
      </p:pic>
      <p:sp>
        <p:nvSpPr>
          <p:cNvPr id="3" name="Rectangle 9">
            <a:extLst>
              <a:ext uri="{FF2B5EF4-FFF2-40B4-BE49-F238E27FC236}">
                <a16:creationId xmlns:a16="http://schemas.microsoft.com/office/drawing/2014/main" id="{20EFF623-7C30-4381-80A9-3CD2D14B24F7}"/>
              </a:ext>
            </a:extLst>
          </p:cNvPr>
          <p:cNvSpPr>
            <a:spLocks noChangeArrowheads="1"/>
          </p:cNvSpPr>
          <p:nvPr/>
        </p:nvSpPr>
        <p:spPr bwMode="auto">
          <a:xfrm>
            <a:off x="643465" y="643463"/>
            <a:ext cx="10905064" cy="5571065"/>
          </a:xfrm>
          <a:prstGeom prst="rect">
            <a:avLst/>
          </a:prstGeom>
          <a:noFill/>
          <a:ln w="44450" cmpd="sng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405129645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>
            <a:extLst>
              <a:ext uri="{FF2B5EF4-FFF2-40B4-BE49-F238E27FC236}">
                <a16:creationId xmlns:a16="http://schemas.microsoft.com/office/drawing/2014/main" id="{352EF579-BEBD-4818-A7B1-B4DE3F2D3D6A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3465" y="643466"/>
            <a:ext cx="10905065" cy="5571064"/>
          </a:xfrm>
          <a:prstGeom prst="rect">
            <a:avLst/>
          </a:prstGeom>
        </p:spPr>
      </p:pic>
      <p:sp>
        <p:nvSpPr>
          <p:cNvPr id="3" name="Rectangle 9">
            <a:extLst>
              <a:ext uri="{FF2B5EF4-FFF2-40B4-BE49-F238E27FC236}">
                <a16:creationId xmlns:a16="http://schemas.microsoft.com/office/drawing/2014/main" id="{B03D8BFD-48E1-4506-A04F-1F7C2E91CDB4}"/>
              </a:ext>
            </a:extLst>
          </p:cNvPr>
          <p:cNvSpPr>
            <a:spLocks noChangeArrowheads="1"/>
          </p:cNvSpPr>
          <p:nvPr/>
        </p:nvSpPr>
        <p:spPr bwMode="auto">
          <a:xfrm>
            <a:off x="643465" y="643463"/>
            <a:ext cx="10905064" cy="5571064"/>
          </a:xfrm>
          <a:prstGeom prst="rect">
            <a:avLst/>
          </a:prstGeom>
          <a:noFill/>
          <a:ln w="44450" cmpd="sng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86021197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>
            <a:extLst>
              <a:ext uri="{FF2B5EF4-FFF2-40B4-BE49-F238E27FC236}">
                <a16:creationId xmlns:a16="http://schemas.microsoft.com/office/drawing/2014/main" id="{D8D75B9F-92E5-412D-981F-F2547D3A337C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3465" y="643466"/>
            <a:ext cx="10905065" cy="5571065"/>
          </a:xfrm>
          <a:prstGeom prst="rect">
            <a:avLst/>
          </a:prstGeom>
        </p:spPr>
      </p:pic>
      <p:sp>
        <p:nvSpPr>
          <p:cNvPr id="3" name="Rectangle 9">
            <a:extLst>
              <a:ext uri="{FF2B5EF4-FFF2-40B4-BE49-F238E27FC236}">
                <a16:creationId xmlns:a16="http://schemas.microsoft.com/office/drawing/2014/main" id="{249061CB-F441-488A-AC05-B742BA5756B5}"/>
              </a:ext>
            </a:extLst>
          </p:cNvPr>
          <p:cNvSpPr>
            <a:spLocks noChangeArrowheads="1"/>
          </p:cNvSpPr>
          <p:nvPr/>
        </p:nvSpPr>
        <p:spPr bwMode="auto">
          <a:xfrm>
            <a:off x="643465" y="643463"/>
            <a:ext cx="10905064" cy="5571065"/>
          </a:xfrm>
          <a:prstGeom prst="rect">
            <a:avLst/>
          </a:prstGeom>
          <a:noFill/>
          <a:ln w="44450" cmpd="sng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44224721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8000">
        <p:split orient="vert"/>
      </p:transition>
    </mc:Choice>
    <mc:Fallback xmlns="">
      <p:transition spd="slow" advClick="0" advTm="8000">
        <p:split orient="vert"/>
      </p:transition>
    </mc:Fallback>
  </mc:AlternateContent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>
            <a:extLst>
              <a:ext uri="{FF2B5EF4-FFF2-40B4-BE49-F238E27FC236}">
                <a16:creationId xmlns:a16="http://schemas.microsoft.com/office/drawing/2014/main" id="{9A4D185D-0284-42E2-952A-FF0923E98F9C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3466" y="643466"/>
            <a:ext cx="10905064" cy="5571065"/>
          </a:xfrm>
          <a:prstGeom prst="rect">
            <a:avLst/>
          </a:prstGeom>
        </p:spPr>
      </p:pic>
      <p:sp>
        <p:nvSpPr>
          <p:cNvPr id="3" name="Rectangle 9">
            <a:extLst>
              <a:ext uri="{FF2B5EF4-FFF2-40B4-BE49-F238E27FC236}">
                <a16:creationId xmlns:a16="http://schemas.microsoft.com/office/drawing/2014/main" id="{833A4628-2D75-42D7-831C-0CB8CB06A68F}"/>
              </a:ext>
            </a:extLst>
          </p:cNvPr>
          <p:cNvSpPr>
            <a:spLocks noChangeArrowheads="1"/>
          </p:cNvSpPr>
          <p:nvPr/>
        </p:nvSpPr>
        <p:spPr bwMode="auto">
          <a:xfrm>
            <a:off x="643465" y="643463"/>
            <a:ext cx="10905064" cy="5571065"/>
          </a:xfrm>
          <a:prstGeom prst="rect">
            <a:avLst/>
          </a:prstGeom>
          <a:noFill/>
          <a:ln w="44450" cmpd="sng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72510133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8000">
        <p:split orient="vert"/>
      </p:transition>
    </mc:Choice>
    <mc:Fallback xmlns="">
      <p:transition spd="slow" advClick="0" advTm="8000">
        <p:split orient="vert"/>
      </p:transition>
    </mc:Fallback>
  </mc:AlternateContent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>
            <a:extLst>
              <a:ext uri="{FF2B5EF4-FFF2-40B4-BE49-F238E27FC236}">
                <a16:creationId xmlns:a16="http://schemas.microsoft.com/office/drawing/2014/main" id="{F86CE1FB-0226-454C-8782-D15028AEF14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3466" y="643466"/>
            <a:ext cx="10905064" cy="5571065"/>
          </a:xfrm>
          <a:prstGeom prst="rect">
            <a:avLst/>
          </a:prstGeom>
        </p:spPr>
      </p:pic>
      <p:sp>
        <p:nvSpPr>
          <p:cNvPr id="3" name="Rectangle 9">
            <a:extLst>
              <a:ext uri="{FF2B5EF4-FFF2-40B4-BE49-F238E27FC236}">
                <a16:creationId xmlns:a16="http://schemas.microsoft.com/office/drawing/2014/main" id="{EB989F90-5ED9-4701-8B17-FD6DF39E6D61}"/>
              </a:ext>
            </a:extLst>
          </p:cNvPr>
          <p:cNvSpPr>
            <a:spLocks noChangeArrowheads="1"/>
          </p:cNvSpPr>
          <p:nvPr/>
        </p:nvSpPr>
        <p:spPr bwMode="auto">
          <a:xfrm>
            <a:off x="643465" y="643463"/>
            <a:ext cx="10905064" cy="5571065"/>
          </a:xfrm>
          <a:prstGeom prst="rect">
            <a:avLst/>
          </a:prstGeom>
          <a:noFill/>
          <a:ln w="44450" cmpd="sng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19222564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8000">
        <p:split orient="vert"/>
      </p:transition>
    </mc:Choice>
    <mc:Fallback xmlns="">
      <p:transition spd="slow" advClick="0" advTm="8000">
        <p:split orient="vert"/>
      </p:transition>
    </mc:Fallback>
  </mc:AlternateContent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>
            <a:extLst>
              <a:ext uri="{FF2B5EF4-FFF2-40B4-BE49-F238E27FC236}">
                <a16:creationId xmlns:a16="http://schemas.microsoft.com/office/drawing/2014/main" id="{330B57C2-F476-452E-AA01-9997F913C96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3466" y="643466"/>
            <a:ext cx="10905064" cy="5571065"/>
          </a:xfrm>
          <a:prstGeom prst="rect">
            <a:avLst/>
          </a:prstGeom>
        </p:spPr>
      </p:pic>
      <p:sp>
        <p:nvSpPr>
          <p:cNvPr id="3" name="Rectangle 9">
            <a:extLst>
              <a:ext uri="{FF2B5EF4-FFF2-40B4-BE49-F238E27FC236}">
                <a16:creationId xmlns:a16="http://schemas.microsoft.com/office/drawing/2014/main" id="{E6297522-6092-4D5B-81CF-2172D8D017CC}"/>
              </a:ext>
            </a:extLst>
          </p:cNvPr>
          <p:cNvSpPr>
            <a:spLocks noChangeArrowheads="1"/>
          </p:cNvSpPr>
          <p:nvPr/>
        </p:nvSpPr>
        <p:spPr bwMode="auto">
          <a:xfrm>
            <a:off x="643465" y="643463"/>
            <a:ext cx="10905064" cy="5571065"/>
          </a:xfrm>
          <a:prstGeom prst="rect">
            <a:avLst/>
          </a:prstGeom>
          <a:noFill/>
          <a:ln w="44450" cmpd="sng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69055249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8000">
        <p:split orient="vert"/>
      </p:transition>
    </mc:Choice>
    <mc:Fallback xmlns="">
      <p:transition spd="slow" advClick="0" advTm="8000">
        <p:split orient="vert"/>
      </p:transition>
    </mc:Fallback>
  </mc:AlternateContent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>
            <a:extLst>
              <a:ext uri="{FF2B5EF4-FFF2-40B4-BE49-F238E27FC236}">
                <a16:creationId xmlns:a16="http://schemas.microsoft.com/office/drawing/2014/main" id="{82D34198-C36D-4E1C-A885-7DF027335951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3465" y="643466"/>
            <a:ext cx="10905065" cy="5571065"/>
          </a:xfrm>
          <a:prstGeom prst="rect">
            <a:avLst/>
          </a:prstGeom>
        </p:spPr>
      </p:pic>
      <p:sp>
        <p:nvSpPr>
          <p:cNvPr id="3" name="Rectangle 9">
            <a:extLst>
              <a:ext uri="{FF2B5EF4-FFF2-40B4-BE49-F238E27FC236}">
                <a16:creationId xmlns:a16="http://schemas.microsoft.com/office/drawing/2014/main" id="{5D3F2A7B-9E5D-43A9-ABAC-FE987ABD566D}"/>
              </a:ext>
            </a:extLst>
          </p:cNvPr>
          <p:cNvSpPr>
            <a:spLocks noChangeArrowheads="1"/>
          </p:cNvSpPr>
          <p:nvPr/>
        </p:nvSpPr>
        <p:spPr bwMode="auto">
          <a:xfrm>
            <a:off x="643465" y="643463"/>
            <a:ext cx="10905064" cy="5571065"/>
          </a:xfrm>
          <a:prstGeom prst="rect">
            <a:avLst/>
          </a:prstGeom>
          <a:noFill/>
          <a:ln w="44450" cmpd="sng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36131690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8000">
        <p:split orient="vert"/>
      </p:transition>
    </mc:Choice>
    <mc:Fallback xmlns="">
      <p:transition spd="slow" advClick="0" advTm="8000">
        <p:split orient="vert"/>
      </p:transition>
    </mc:Fallback>
  </mc:AlternateContent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>
            <a:extLst>
              <a:ext uri="{FF2B5EF4-FFF2-40B4-BE49-F238E27FC236}">
                <a16:creationId xmlns:a16="http://schemas.microsoft.com/office/drawing/2014/main" id="{BFB94DB1-C282-47B6-AA72-1CFCD5C7AB10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3465" y="643465"/>
            <a:ext cx="10905065" cy="5571065"/>
          </a:xfrm>
          <a:prstGeom prst="rect">
            <a:avLst/>
          </a:prstGeom>
        </p:spPr>
      </p:pic>
      <p:sp>
        <p:nvSpPr>
          <p:cNvPr id="3" name="Rectangle 9">
            <a:extLst>
              <a:ext uri="{FF2B5EF4-FFF2-40B4-BE49-F238E27FC236}">
                <a16:creationId xmlns:a16="http://schemas.microsoft.com/office/drawing/2014/main" id="{1075D9F5-F03F-4947-8BFD-17162F7782B4}"/>
              </a:ext>
            </a:extLst>
          </p:cNvPr>
          <p:cNvSpPr>
            <a:spLocks noChangeArrowheads="1"/>
          </p:cNvSpPr>
          <p:nvPr/>
        </p:nvSpPr>
        <p:spPr bwMode="auto">
          <a:xfrm>
            <a:off x="643465" y="643463"/>
            <a:ext cx="10905064" cy="5571065"/>
          </a:xfrm>
          <a:prstGeom prst="rect">
            <a:avLst/>
          </a:prstGeom>
          <a:noFill/>
          <a:ln w="44450" cmpd="sng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40116889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8000">
        <p:split orient="vert"/>
      </p:transition>
    </mc:Choice>
    <mc:Fallback xmlns="">
      <p:transition spd="slow" advClick="0" advTm="8000">
        <p:split orient="vert"/>
      </p:transition>
    </mc:Fallback>
  </mc:AlternateContent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>
            <a:extLst>
              <a:ext uri="{FF2B5EF4-FFF2-40B4-BE49-F238E27FC236}">
                <a16:creationId xmlns:a16="http://schemas.microsoft.com/office/drawing/2014/main" id="{98BCA4C9-2F42-432C-B600-19AA71416F4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3466" y="643466"/>
            <a:ext cx="10905065" cy="5571065"/>
          </a:xfrm>
          <a:prstGeom prst="rect">
            <a:avLst/>
          </a:prstGeom>
        </p:spPr>
      </p:pic>
      <p:sp>
        <p:nvSpPr>
          <p:cNvPr id="3" name="Rectangle 9">
            <a:extLst>
              <a:ext uri="{FF2B5EF4-FFF2-40B4-BE49-F238E27FC236}">
                <a16:creationId xmlns:a16="http://schemas.microsoft.com/office/drawing/2014/main" id="{1726A53D-B199-4940-8177-62E1D5AB0DCF}"/>
              </a:ext>
            </a:extLst>
          </p:cNvPr>
          <p:cNvSpPr>
            <a:spLocks noChangeArrowheads="1"/>
          </p:cNvSpPr>
          <p:nvPr/>
        </p:nvSpPr>
        <p:spPr bwMode="auto">
          <a:xfrm>
            <a:off x="643465" y="643463"/>
            <a:ext cx="10905064" cy="5571065"/>
          </a:xfrm>
          <a:prstGeom prst="rect">
            <a:avLst/>
          </a:prstGeom>
          <a:noFill/>
          <a:ln w="44450" cmpd="sng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53671497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8000">
        <p:split orient="vert"/>
      </p:transition>
    </mc:Choice>
    <mc:Fallback xmlns="">
      <p:transition spd="slow" advClick="0" advTm="8000">
        <p:split orient="vert"/>
      </p:transition>
    </mc:Fallback>
  </mc:AlternateContent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>
            <a:extLst>
              <a:ext uri="{FF2B5EF4-FFF2-40B4-BE49-F238E27FC236}">
                <a16:creationId xmlns:a16="http://schemas.microsoft.com/office/drawing/2014/main" id="{B49DE0F1-5FE7-46F1-A5DF-AF874ED1AA99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3465" y="643465"/>
            <a:ext cx="10905065" cy="5571065"/>
          </a:xfrm>
          <a:prstGeom prst="rect">
            <a:avLst/>
          </a:prstGeom>
        </p:spPr>
      </p:pic>
      <p:sp>
        <p:nvSpPr>
          <p:cNvPr id="3" name="Rectangle 9">
            <a:extLst>
              <a:ext uri="{FF2B5EF4-FFF2-40B4-BE49-F238E27FC236}">
                <a16:creationId xmlns:a16="http://schemas.microsoft.com/office/drawing/2014/main" id="{9322EA38-AC5A-4AD1-8C92-8C9F6C2DCEC9}"/>
              </a:ext>
            </a:extLst>
          </p:cNvPr>
          <p:cNvSpPr>
            <a:spLocks noChangeArrowheads="1"/>
          </p:cNvSpPr>
          <p:nvPr/>
        </p:nvSpPr>
        <p:spPr bwMode="auto">
          <a:xfrm>
            <a:off x="643465" y="643463"/>
            <a:ext cx="10905064" cy="5571065"/>
          </a:xfrm>
          <a:prstGeom prst="rect">
            <a:avLst/>
          </a:prstGeom>
          <a:noFill/>
          <a:ln w="44450" cmpd="sng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47266496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8000">
        <p:split orient="vert"/>
      </p:transition>
    </mc:Choice>
    <mc:Fallback xmlns="">
      <p:transition spd="slow" advClick="0" advTm="8000">
        <p:split orient="vert"/>
      </p:transition>
    </mc:Fallback>
  </mc:AlternateContent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>
            <a:extLst>
              <a:ext uri="{FF2B5EF4-FFF2-40B4-BE49-F238E27FC236}">
                <a16:creationId xmlns:a16="http://schemas.microsoft.com/office/drawing/2014/main" id="{EB4EF02D-6943-4B17-8E34-C45B4A85E7E0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3465" y="643466"/>
            <a:ext cx="10905065" cy="5571064"/>
          </a:xfrm>
          <a:prstGeom prst="rect">
            <a:avLst/>
          </a:prstGeom>
        </p:spPr>
      </p:pic>
      <p:sp>
        <p:nvSpPr>
          <p:cNvPr id="3" name="Rectangle 9">
            <a:extLst>
              <a:ext uri="{FF2B5EF4-FFF2-40B4-BE49-F238E27FC236}">
                <a16:creationId xmlns:a16="http://schemas.microsoft.com/office/drawing/2014/main" id="{94BEAA1C-0593-4607-88EB-E919E44CA79D}"/>
              </a:ext>
            </a:extLst>
          </p:cNvPr>
          <p:cNvSpPr>
            <a:spLocks noChangeArrowheads="1"/>
          </p:cNvSpPr>
          <p:nvPr/>
        </p:nvSpPr>
        <p:spPr bwMode="auto">
          <a:xfrm>
            <a:off x="643465" y="643463"/>
            <a:ext cx="10905064" cy="5571064"/>
          </a:xfrm>
          <a:prstGeom prst="rect">
            <a:avLst/>
          </a:prstGeom>
          <a:noFill/>
          <a:ln w="44450" cmpd="sng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05253147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9000">
        <p:split orient="vert"/>
      </p:transition>
    </mc:Choice>
    <mc:Fallback xmlns="">
      <p:transition spd="slow" advClick="0" advTm="9000">
        <p:split orient="vert"/>
      </p:transition>
    </mc:Fallback>
  </mc:AlternateContent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Obrázek 4">
            <a:extLst>
              <a:ext uri="{FF2B5EF4-FFF2-40B4-BE49-F238E27FC236}">
                <a16:creationId xmlns:a16="http://schemas.microsoft.com/office/drawing/2014/main" id="{72B66F69-8841-455A-8D56-7EEA4A6FFDAA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3466" y="645617"/>
            <a:ext cx="10905065" cy="5568913"/>
          </a:xfrm>
          <a:prstGeom prst="rect">
            <a:avLst/>
          </a:prstGeom>
        </p:spPr>
      </p:pic>
      <p:sp>
        <p:nvSpPr>
          <p:cNvPr id="6" name="Rectangle 9">
            <a:extLst>
              <a:ext uri="{FF2B5EF4-FFF2-40B4-BE49-F238E27FC236}">
                <a16:creationId xmlns:a16="http://schemas.microsoft.com/office/drawing/2014/main" id="{A30617B2-14F4-4649-B601-0F3DB38E8AC8}"/>
              </a:ext>
            </a:extLst>
          </p:cNvPr>
          <p:cNvSpPr>
            <a:spLocks noChangeArrowheads="1"/>
          </p:cNvSpPr>
          <p:nvPr/>
        </p:nvSpPr>
        <p:spPr bwMode="auto">
          <a:xfrm>
            <a:off x="643465" y="643463"/>
            <a:ext cx="10905064" cy="5568913"/>
          </a:xfrm>
          <a:prstGeom prst="rect">
            <a:avLst/>
          </a:prstGeom>
          <a:noFill/>
          <a:ln w="44450" cmpd="sng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76816139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8000">
        <p:split orient="vert"/>
      </p:transition>
    </mc:Choice>
    <mc:Fallback xmlns="">
      <p:transition spd="slow" advClick="0" advTm="8000">
        <p:split orient="vert"/>
      </p:transition>
    </mc:Fallback>
  </mc:AlternateContent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Obdélník 4">
            <a:extLst>
              <a:ext uri="{FF2B5EF4-FFF2-40B4-BE49-F238E27FC236}">
                <a16:creationId xmlns:a16="http://schemas.microsoft.com/office/drawing/2014/main" id="{8F3EFDC3-BCA9-BB66-CA44-30B62C4F60C6}"/>
              </a:ext>
            </a:extLst>
          </p:cNvPr>
          <p:cNvSpPr/>
          <p:nvPr/>
        </p:nvSpPr>
        <p:spPr>
          <a:xfrm>
            <a:off x="-1" y="6192196"/>
            <a:ext cx="12178145" cy="646331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dirty="0"/>
          </a:p>
        </p:txBody>
      </p:sp>
      <p:sp>
        <p:nvSpPr>
          <p:cNvPr id="6" name="Obdélník 5">
            <a:extLst>
              <a:ext uri="{FF2B5EF4-FFF2-40B4-BE49-F238E27FC236}">
                <a16:creationId xmlns:a16="http://schemas.microsoft.com/office/drawing/2014/main" id="{118EE88F-32BA-2899-CF48-823869FA1A6C}"/>
              </a:ext>
            </a:extLst>
          </p:cNvPr>
          <p:cNvSpPr/>
          <p:nvPr/>
        </p:nvSpPr>
        <p:spPr>
          <a:xfrm>
            <a:off x="191344" y="6283716"/>
            <a:ext cx="11986800" cy="461665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/>
            <a:r>
              <a:rPr lang="cs-CZ" sz="2400" b="1" cap="none" spc="0" dirty="0" err="1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Thanks</a:t>
            </a:r>
            <a:r>
              <a:rPr lang="cs-CZ" sz="2400" b="1" cap="none" spc="0" dirty="0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 </a:t>
            </a:r>
            <a:r>
              <a:rPr lang="cs-CZ" sz="2400" b="1" cap="none" spc="0" dirty="0" err="1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for</a:t>
            </a:r>
            <a:r>
              <a:rPr lang="cs-CZ" sz="2400" b="1" cap="none" spc="0" dirty="0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 </a:t>
            </a:r>
            <a:r>
              <a:rPr lang="cs-CZ" sz="2400" b="1" cap="none" spc="0" dirty="0" err="1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visiting</a:t>
            </a:r>
            <a:r>
              <a:rPr lang="cs-CZ" sz="2400" b="1" cap="none" spc="0" dirty="0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                                                                                       </a:t>
            </a:r>
            <a:r>
              <a:rPr lang="cs-CZ" sz="2400" b="1" cap="none" spc="0" dirty="0" err="1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Merci</a:t>
            </a:r>
            <a:r>
              <a:rPr lang="cs-CZ" sz="2400" b="1" cap="none" spc="0" dirty="0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 de </a:t>
            </a:r>
            <a:r>
              <a:rPr lang="cs-CZ" sz="2400" b="1" cap="none" spc="0" dirty="0" err="1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votre</a:t>
            </a:r>
            <a:r>
              <a:rPr lang="cs-CZ" sz="2400" b="1" cap="none" spc="0" dirty="0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  </a:t>
            </a:r>
            <a:r>
              <a:rPr lang="cs-CZ" sz="2400" b="1" cap="none" spc="0" dirty="0" err="1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visite</a:t>
            </a:r>
            <a:endParaRPr lang="cs-CZ" sz="2400" b="1" cap="none" spc="0" dirty="0">
              <a:ln w="11430"/>
              <a:solidFill>
                <a:srgbClr val="FF0000"/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</a:endParaRPr>
          </a:p>
        </p:txBody>
      </p:sp>
      <p:sp>
        <p:nvSpPr>
          <p:cNvPr id="7" name="Obdélník 6">
            <a:extLst>
              <a:ext uri="{FF2B5EF4-FFF2-40B4-BE49-F238E27FC236}">
                <a16:creationId xmlns:a16="http://schemas.microsoft.com/office/drawing/2014/main" id="{F3B927C9-00FD-96BA-AF23-ED3D847DF44C}"/>
              </a:ext>
            </a:extLst>
          </p:cNvPr>
          <p:cNvSpPr/>
          <p:nvPr/>
        </p:nvSpPr>
        <p:spPr>
          <a:xfrm>
            <a:off x="-312712" y="6186579"/>
            <a:ext cx="12601400" cy="646331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/>
            <a:r>
              <a:rPr lang="cs-CZ" sz="3600" b="1" cap="none" spc="0" dirty="0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www.yatata-blog.eu</a:t>
            </a:r>
          </a:p>
        </p:txBody>
      </p:sp>
      <p:pic>
        <p:nvPicPr>
          <p:cNvPr id="2" name="Obrázek 1">
            <a:extLst>
              <a:ext uri="{FF2B5EF4-FFF2-40B4-BE49-F238E27FC236}">
                <a16:creationId xmlns:a16="http://schemas.microsoft.com/office/drawing/2014/main" id="{AFB0D0E8-FE46-7FE1-64A2-57BF03EBBFC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1039091"/>
            <a:ext cx="10801200" cy="5141871"/>
          </a:xfrm>
          <a:prstGeom prst="rect">
            <a:avLst/>
          </a:prstGeom>
        </p:spPr>
      </p:pic>
      <p:pic>
        <p:nvPicPr>
          <p:cNvPr id="4" name="Obrázek 3">
            <a:extLst>
              <a:ext uri="{FF2B5EF4-FFF2-40B4-BE49-F238E27FC236}">
                <a16:creationId xmlns:a16="http://schemas.microsoft.com/office/drawing/2014/main" id="{FD7DBDFC-ED0B-0625-00D9-4E77056AB521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21862" y="585139"/>
            <a:ext cx="10801200" cy="646331"/>
          </a:xfrm>
          <a:prstGeom prst="rect">
            <a:avLst/>
          </a:prstGeom>
        </p:spPr>
      </p:pic>
      <p:sp>
        <p:nvSpPr>
          <p:cNvPr id="8" name="Rectangle 9">
            <a:extLst>
              <a:ext uri="{FF2B5EF4-FFF2-40B4-BE49-F238E27FC236}">
                <a16:creationId xmlns:a16="http://schemas.microsoft.com/office/drawing/2014/main" id="{A11A355C-6625-4DE5-D5FD-493A9FB965F8}"/>
              </a:ext>
            </a:extLst>
          </p:cNvPr>
          <p:cNvSpPr>
            <a:spLocks noChangeArrowheads="1"/>
          </p:cNvSpPr>
          <p:nvPr/>
        </p:nvSpPr>
        <p:spPr bwMode="auto">
          <a:xfrm>
            <a:off x="695400" y="548680"/>
            <a:ext cx="10801200" cy="5643516"/>
          </a:xfrm>
          <a:prstGeom prst="rect">
            <a:avLst/>
          </a:prstGeom>
          <a:noFill/>
          <a:ln w="44450" cmpd="sng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cs-CZ"/>
          </a:p>
        </p:txBody>
      </p:sp>
      <p:sp>
        <p:nvSpPr>
          <p:cNvPr id="9" name="3 Rectángulo">
            <a:extLst>
              <a:ext uri="{FF2B5EF4-FFF2-40B4-BE49-F238E27FC236}">
                <a16:creationId xmlns:a16="http://schemas.microsoft.com/office/drawing/2014/main" id="{8BB1C906-44E7-61F6-D85B-0C0732ADD30A}"/>
              </a:ext>
            </a:extLst>
          </p:cNvPr>
          <p:cNvSpPr/>
          <p:nvPr/>
        </p:nvSpPr>
        <p:spPr>
          <a:xfrm>
            <a:off x="4362802" y="713116"/>
            <a:ext cx="3643884" cy="646331"/>
          </a:xfrm>
          <a:prstGeom prst="rect">
            <a:avLst/>
          </a:prstGeom>
          <a:noFill/>
        </p:spPr>
        <p:txBody>
          <a:bodyPr wrap="square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3600" b="1" spc="38" dirty="0">
                <a:ln w="11430"/>
                <a:solidFill>
                  <a:srgbClr val="00206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Calibri" panose="020F0502020204030204" pitchFamily="34" charset="0"/>
                <a:cs typeface="Calibri" panose="020F0502020204030204" pitchFamily="34" charset="0"/>
              </a:rPr>
              <a:t>Have a nice </a:t>
            </a:r>
            <a:r>
              <a:rPr lang="cs-CZ" sz="3600" b="1" spc="38" dirty="0" err="1">
                <a:ln w="11430"/>
                <a:solidFill>
                  <a:srgbClr val="00206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Calibri" panose="020F0502020204030204" pitchFamily="34" charset="0"/>
                <a:cs typeface="Calibri" panose="020F0502020204030204" pitchFamily="34" charset="0"/>
              </a:rPr>
              <a:t>day</a:t>
            </a:r>
            <a:r>
              <a:rPr lang="cs-CZ" sz="3600" b="1" spc="38" dirty="0">
                <a:ln w="11430"/>
                <a:solidFill>
                  <a:srgbClr val="00206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endParaRPr lang="es-ES" sz="3600" b="1" spc="38" dirty="0">
              <a:ln w="11430"/>
              <a:solidFill>
                <a:srgbClr val="002060"/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91996546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>
        <p:split orient="vert"/>
      </p:transition>
    </mc:Choice>
    <mc:Fallback xmlns="">
      <p:transition spd="slow" advClick="0">
        <p:split orient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2000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2500"/>
                            </p:stCondLst>
                            <p:childTnLst>
                              <p:par>
                                <p:cTn id="11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20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20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2000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4500"/>
                            </p:stCondLst>
                            <p:childTnLst>
                              <p:par>
                                <p:cTn id="17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/>
    </p:bldLst>
  </p:timing>
</p:sld>
</file>

<file path=ppt/theme/theme1.xml><?xml version="1.0" encoding="utf-8"?>
<a:theme xmlns:a="http://schemas.openxmlformats.org/drawingml/2006/main" name="Country melodie 4">
  <a:themeElements>
    <a:clrScheme name="Motiv 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Motiv 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Motiv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262</TotalTime>
  <Words>44</Words>
  <Application>Microsoft Office PowerPoint</Application>
  <PresentationFormat>Širokoúhlá obrazovka</PresentationFormat>
  <Paragraphs>11</Paragraphs>
  <Slides>28</Slides>
  <Notes>0</Notes>
  <HiddenSlides>0</HiddenSlides>
  <MMClips>0</MMClips>
  <ScaleCrop>false</ScaleCrop>
  <HeadingPairs>
    <vt:vector size="6" baseType="variant">
      <vt:variant>
        <vt:lpstr>Použitá písma</vt:lpstr>
      </vt:variant>
      <vt:variant>
        <vt:i4>5</vt:i4>
      </vt:variant>
      <vt:variant>
        <vt:lpstr>Motiv</vt:lpstr>
      </vt:variant>
      <vt:variant>
        <vt:i4>1</vt:i4>
      </vt:variant>
      <vt:variant>
        <vt:lpstr>Nadpisy snímků</vt:lpstr>
      </vt:variant>
      <vt:variant>
        <vt:i4>28</vt:i4>
      </vt:variant>
    </vt:vector>
  </HeadingPairs>
  <TitlesOfParts>
    <vt:vector size="34" baseType="lpstr">
      <vt:lpstr>Arial</vt:lpstr>
      <vt:lpstr>Calibri</vt:lpstr>
      <vt:lpstr>Calibri Light</vt:lpstr>
      <vt:lpstr>Georgia</vt:lpstr>
      <vt:lpstr>Times New Roman</vt:lpstr>
      <vt:lpstr>Country melodie 4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Prezentace aplikace PowerPoint</dc:title>
  <dc:creator>Jan Yatata</dc:creator>
  <cp:lastModifiedBy>Yatata</cp:lastModifiedBy>
  <cp:revision>105</cp:revision>
  <dcterms:created xsi:type="dcterms:W3CDTF">2020-02-21T13:54:42Z</dcterms:created>
  <dcterms:modified xsi:type="dcterms:W3CDTF">2023-06-16T16:14:25Z</dcterms:modified>
</cp:coreProperties>
</file>