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2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image" Target="../media/image8.gif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9.wav"/><Relationship Id="rId23" Type="http://schemas.openxmlformats.org/officeDocument/2006/relationships/audio" Target="../media/audio1.wav"/><Relationship Id="rId10" Type="http://schemas.openxmlformats.org/officeDocument/2006/relationships/audio" Target="../media/audio7.wav"/><Relationship Id="rId19" Type="http://schemas.openxmlformats.org/officeDocument/2006/relationships/image" Target="../media/image6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1772816"/>
            <a:ext cx="9102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Oldies but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goodies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639516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04146" y="446404"/>
            <a:ext cx="4692229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Oh , what a beautiful world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79" y="1735275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Clay pigeons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A prayer lik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Father and son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9 The way I am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10 The green field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11 You seldom com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2 Heart of gold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732" y="1826343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prayer like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335058" y="5544028"/>
            <a:ext cx="165885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Father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and son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466112" y="5552998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way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1" y="4617810"/>
            <a:ext cx="16185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green fields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21705" y="3661842"/>
            <a:ext cx="185716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 seldom come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91278" y="2510200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Heart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gold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35845" y="2428821"/>
            <a:ext cx="203318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Oh , what a beautiful world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35030" y="363078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Clay pigeons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282" y="1360531"/>
            <a:ext cx="937452" cy="937452"/>
          </a:xfrm>
          <a:prstGeom prst="rect">
            <a:avLst/>
          </a:prstGeom>
        </p:spPr>
      </p:pic>
      <p:pic>
        <p:nvPicPr>
          <p:cNvPr id="4" name="Obrázek 3">
            <a:hlinkClick r:id="" action="ppaction://noaction">
              <a:snd r:embed="rId15" name="5 Love without end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350" y="4792272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16" name="7 Under the bridge.wav"/>
            </a:hlinkClick>
            <a:extLst>
              <a:ext uri="{FF2B5EF4-FFF2-40B4-BE49-F238E27FC236}">
                <a16:creationId xmlns:a16="http://schemas.microsoft.com/office/drawing/2014/main" id="{A378BBCF-FC42-0C83-7685-D8F17336C1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pic>
        <p:nvPicPr>
          <p:cNvPr id="6" name="Obrázek 5">
            <a:hlinkClick r:id="" action="ppaction://noaction">
              <a:snd r:embed="rId17" name="6 Campfire In the dark.wav"/>
            </a:hlinkClick>
            <a:extLst>
              <a:ext uri="{FF2B5EF4-FFF2-40B4-BE49-F238E27FC236}">
                <a16:creationId xmlns:a16="http://schemas.microsoft.com/office/drawing/2014/main" id="{0F70BD6F-8915-AAE8-C8C8-BA4CFD56D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8" name="8 Now I'm easy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484" y="483450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81497" y="555568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Now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I'm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easy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02058" y="5471257"/>
            <a:ext cx="164416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Under the bridge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63546" y="5552998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Campfire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86461" y="553745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Love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461821B9-8F56-CD24-9DC6-B2B7CB23DF0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462" y="1434160"/>
            <a:ext cx="5301319" cy="3417798"/>
          </a:xfrm>
          <a:prstGeom prst="rect">
            <a:avLst/>
          </a:prstGeom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6194A4EA-4129-B4FD-F4D6-B5E4EA1CA795}"/>
              </a:ext>
            </a:extLst>
          </p:cNvPr>
          <p:cNvSpPr/>
          <p:nvPr/>
        </p:nvSpPr>
        <p:spPr>
          <a:xfrm>
            <a:off x="1693957" y="605950"/>
            <a:ext cx="59651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Oldies but </a:t>
            </a:r>
            <a:r>
              <a:rPr lang="cs-CZ" sz="40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goodies</a:t>
            </a:r>
            <a:r>
              <a:rPr lang="cs-CZ" sz="40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3 </a:t>
            </a:r>
          </a:p>
        </p:txBody>
      </p:sp>
      <p:pic>
        <p:nvPicPr>
          <p:cNvPr id="43" name="Obrázek 15">
            <a:extLst>
              <a:ext uri="{FF2B5EF4-FFF2-40B4-BE49-F238E27FC236}">
                <a16:creationId xmlns:a16="http://schemas.microsoft.com/office/drawing/2014/main" id="{9BAB9B2A-39FC-4D8C-8E00-0FC4DE1DC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546" y="2742988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WordArt 72">
            <a:extLst>
              <a:ext uri="{FF2B5EF4-FFF2-40B4-BE49-F238E27FC236}">
                <a16:creationId xmlns:a16="http://schemas.microsoft.com/office/drawing/2014/main" id="{8C44C051-1DE0-1217-FFB5-DEFE9403B9D0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268107" y="2626908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50" name="Afbeelding 33">
            <a:extLst>
              <a:ext uri="{FF2B5EF4-FFF2-40B4-BE49-F238E27FC236}">
                <a16:creationId xmlns:a16="http://schemas.microsoft.com/office/drawing/2014/main" id="{5F93B246-9DA1-C50B-5AF6-C216C598727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089">
            <a:off x="3334457" y="1870746"/>
            <a:ext cx="1980131" cy="902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74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Heart of gold.wav"/>
          </p:stSnd>
        </p:sndAc>
      </p:transition>
    </mc:Choice>
    <mc:Fallback xmlns="">
      <p:transition spd="slow">
        <p:split orient="vert"/>
        <p:sndAc>
          <p:stSnd>
            <p:snd r:embed="rId23" name="12 Heart of go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328</TotalTime>
  <Words>72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2023-06-15T13:15:20Z</dcterms:modified>
</cp:coreProperties>
</file>