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89" r:id="rId4"/>
    <p:sldId id="256" r:id="rId5"/>
    <p:sldId id="273" r:id="rId6"/>
    <p:sldId id="275" r:id="rId7"/>
    <p:sldId id="274" r:id="rId8"/>
    <p:sldId id="267" r:id="rId9"/>
    <p:sldId id="269" r:id="rId10"/>
    <p:sldId id="272" r:id="rId11"/>
    <p:sldId id="271" r:id="rId12"/>
    <p:sldId id="270" r:id="rId13"/>
    <p:sldId id="268" r:id="rId14"/>
    <p:sldId id="266" r:id="rId15"/>
    <p:sldId id="265" r:id="rId16"/>
    <p:sldId id="264" r:id="rId17"/>
    <p:sldId id="262" r:id="rId18"/>
    <p:sldId id="277" r:id="rId19"/>
    <p:sldId id="281" r:id="rId20"/>
    <p:sldId id="283" r:id="rId21"/>
    <p:sldId id="282" r:id="rId22"/>
    <p:sldId id="280" r:id="rId23"/>
    <p:sldId id="279" r:id="rId24"/>
    <p:sldId id="278" r:id="rId25"/>
    <p:sldId id="276" r:id="rId26"/>
    <p:sldId id="288" r:id="rId27"/>
    <p:sldId id="261" r:id="rId28"/>
    <p:sldId id="260" r:id="rId29"/>
    <p:sldId id="286" r:id="rId30"/>
    <p:sldId id="287" r:id="rId31"/>
    <p:sldId id="285" r:id="rId32"/>
    <p:sldId id="284" r:id="rId33"/>
    <p:sldId id="259" r:id="rId34"/>
    <p:sldId id="258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eACyPxqhvNqWtZptmNDTw==" hashData="+jvnvWp56z4XUknLNv+WOibJBQnXNGLKRqc3HUxso/U3EZQdrL3VXNTqugailPTJG8KcU0GgdaO9S00UQBM2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E7F38-203B-CFA3-EAB9-C68FC06FC6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A2976F-6440-9BEA-E96E-323205436F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9D9628-38FE-CEF9-0303-7A9B835C7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4326D5-A30C-5DA9-2503-9F76E544C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06977E-3DD9-3543-FB17-ABA9F1F25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376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CEF84-AB3C-B5AC-44C0-F5BFCCE26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8C3B6F-1756-E42C-0792-9A653E6A2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45AE85-7CCA-7200-A8FD-AEEC035C3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00E96F-D866-014D-5CBC-65914C9D4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16F0CA-7516-6133-7A7E-05807B697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089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41CCB-F796-3A3E-D507-91BA1FEDA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40FB3A-1B5B-A8A9-A837-561C78635D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251B53-0866-202D-F985-352478088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E0253F-B44A-E0D9-A5D6-7C3644BD7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4EF083-8EA8-4F0A-DEF2-AADFEEFA1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945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3B389-9F1C-5A0E-0DD7-22E91B54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C7F164-743B-4539-C23F-9639C1A3B6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BD81FC-3CC1-AE5F-A509-1B4879A64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465590-ADA1-595B-826E-D7CE9DE18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A7E887-7448-C091-6A76-9FBB5D33C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0008D5-4319-300D-90CC-BCFBD7781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987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CF8334-E16F-DBA2-3373-BF7020EC7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B7FC9B-1F57-FB04-4719-FA291B4672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7D87724-7E30-6812-D158-A7A11DF8B6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24A3FF-E4B2-AF25-C102-8F893F4C8B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0B6993C-14A3-C6E2-4533-A0DBCD9A0A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4E3B1B9-42B3-3CF6-20F1-B77BE7DBD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9AC0E4B-4D84-A6E0-75E0-CBE2A07EC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6B04761-3612-7DA5-AF0F-31B584E85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994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83D5F-D623-F278-62A3-6FF2E3871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A48D47A-BF85-67DE-AB03-20FEBB876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25BF93F-5609-1CFC-EB57-2C556A74E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47F7127-DEBA-F453-E7D0-65A2CD8EB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309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2A691CF-FB5B-9A63-30D9-CA4399A83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28A3C2D-36F5-4710-47EB-80FFAF250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55A98F-F2FE-5D4B-8E48-62B5BEF6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83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08C1A-43B6-FEB5-D353-AD0A9859C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A1DC0B-DB2F-2276-FC40-583599AAA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8ACA05-3971-0788-0904-587EFC835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10356BF-6935-DC2C-15AE-B3767B714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F6AA8AB-493B-AD59-DE86-154100086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BFAFECB-1723-0304-C084-844EEB68D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410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A6B60-E0A8-1989-CB02-73A6CC0AA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DD5FD13-A746-E506-7346-7CE0F22DF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376717-FB19-3328-007E-AB3AEF4B17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5A920A-317B-E790-3B3D-3BF28D4D1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09AE2A-6390-9E7A-A43E-6CED831C8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95FD90-740B-065E-6AF1-666ACE5C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276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89C3A-6FB8-FC9D-22C7-492A74891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9A32B3B-1868-50DD-904B-1B6DD70F05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1F3127-6CE9-D8F8-E4A4-1AECCAAD4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CB8F33-7B6B-BB0E-FB59-838668017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D968DE-D4F2-AA71-F57C-1B1A6E56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89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37C2B9-C6AE-2DC1-A02E-785DFA86C4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5C3EAD-2346-D661-2BCD-7B5951F26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DDEE26-F3DE-E696-B539-B30B3289E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9A6DAF-6B2F-1B33-A788-ADCA7E3B9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DF72EB-2B48-E4CF-777E-0B726FD35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09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88D35D9-67A5-9487-E10F-7E01CFED2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992E36-4FF3-C92A-611A-99E465BA61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402BF3-403D-015F-F128-E0918275C7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2A7D0-DF21-40B4-9F71-898CA73B02EA}" type="datetimeFigureOut">
              <a:rPr lang="fr-FR" smtClean="0"/>
              <a:t>14/06/2023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D17029-F255-36AA-94CA-9E6858CBB9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C691A1-7875-B5AC-FCBF-513E2D9675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C8318-D105-4629-B622-71280543B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704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Graphique, logo, Police&#10;&#10;Description générée automatiquement">
            <a:extLst>
              <a:ext uri="{FF2B5EF4-FFF2-40B4-BE49-F238E27FC236}">
                <a16:creationId xmlns:a16="http://schemas.microsoft.com/office/drawing/2014/main" id="{D878EAB3-D1F4-AD4A-37E8-E12D1FA9D7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000" y="639000"/>
            <a:ext cx="930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0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Gérard HERNOT. La légende du  Menez Bré.(clip officiel).wav"/>
          </p:stSnd>
        </p:sndAc>
      </p:transition>
    </mc:Choice>
    <mc:Fallback>
      <p:transition spd="slow" advClick="0" advTm="8000">
        <p:fade/>
        <p:sndAc>
          <p:stSnd loop="1">
            <p:snd r:embed="rId2" name="Gérard HERNOT. La légende du  Menez Bré.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2B0906-07FA-E45D-41DB-54C26E473A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02" y="677108"/>
            <a:ext cx="8350161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39657F-D1A5-3DAF-F11E-418B9B752077}"/>
              </a:ext>
            </a:extLst>
          </p:cNvPr>
          <p:cNvSpPr txBox="1"/>
          <p:nvPr/>
        </p:nvSpPr>
        <p:spPr>
          <a:xfrm>
            <a:off x="2165438" y="0"/>
            <a:ext cx="83501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pointe de Penmarch, dans le sud-ouest.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F278574-486B-9098-B15E-0B46752CAA31}"/>
              </a:ext>
            </a:extLst>
          </p:cNvPr>
          <p:cNvSpPr txBox="1"/>
          <p:nvPr/>
        </p:nvSpPr>
        <p:spPr>
          <a:xfrm>
            <a:off x="8642602" y="1578572"/>
            <a:ext cx="3373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La Région Du Finistère</a:t>
            </a:r>
          </a:p>
        </p:txBody>
      </p:sp>
    </p:spTree>
    <p:extLst>
      <p:ext uri="{BB962C8B-B14F-4D97-AF65-F5344CB8AC3E}">
        <p14:creationId xmlns:p14="http://schemas.microsoft.com/office/powerpoint/2010/main" val="724054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989D71-F4A1-B609-25E5-9B03AAC1573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Finistère est situé à l'extrémité ouest de la Bretagne. Il est bordé au nord, à l'ouest et au sud par la Manche, la mer Celtique (intégrant la mer d'Iroise) et l'océan Atlantique.</a:t>
            </a:r>
          </a:p>
          <a:p>
            <a:pPr algn="ctr"/>
            <a:endParaRPr lang="fr-FR" sz="2800" b="1" dirty="0">
              <a:ln>
                <a:solidFill>
                  <a:schemeClr val="bg1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Premier département côtier de France, il compte 117 communes littorales sur 282, soit plus d'un dixième des communes littorales françaises, et 2 263 km de côtes, selon une mesure réalisée en 2022 par le SHOM en 2022 conclut même, grâce à de nouveaux appareils de mesure d'une précision de 5 mètres7. soit plus de 10% 8, soit 10% du littoral français. La côte est en effet très découpée et se divise en caps : cap Sizun ; en baies : rade de Brest, baie de Douarnenez, baie d'Audierne, baie de Concarneau, en presqu'îles : presqu'île de Crozon et en rias :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Laïta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Aven, Bélon, Odet, Aber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Wrac'h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rivière de Morlaix</a:t>
            </a:r>
          </a:p>
        </p:txBody>
      </p:sp>
    </p:spTree>
    <p:extLst>
      <p:ext uri="{BB962C8B-B14F-4D97-AF65-F5344CB8AC3E}">
        <p14:creationId xmlns:p14="http://schemas.microsoft.com/office/powerpoint/2010/main" val="2144903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B27252A2-339F-7766-2DC2-C8E8A82905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973935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F985E8-C5F9-5AB3-32CA-687F5C08BBF9}"/>
              </a:ext>
            </a:extLst>
          </p:cNvPr>
          <p:cNvSpPr txBox="1"/>
          <p:nvPr/>
        </p:nvSpPr>
        <p:spPr>
          <a:xfrm>
            <a:off x="197708" y="69287"/>
            <a:ext cx="118377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Port </a:t>
            </a:r>
            <a:r>
              <a:rPr lang="fr-FR" sz="2400" dirty="0" err="1">
                <a:solidFill>
                  <a:schemeClr val="bg1"/>
                </a:solidFill>
              </a:rPr>
              <a:t>Doelan</a:t>
            </a:r>
            <a:r>
              <a:rPr lang="fr-FR" sz="2400" dirty="0">
                <a:solidFill>
                  <a:schemeClr val="bg1"/>
                </a:solidFill>
              </a:rPr>
              <a:t> aura été la bonne surprise dans le Finistère. Ce mignon village face à l’océan avec ses deux phares de part et d’autre des rives, sa quiétude et sa beauté en font un endroit à ne pas rater.</a:t>
            </a:r>
          </a:p>
        </p:txBody>
      </p:sp>
    </p:spTree>
    <p:extLst>
      <p:ext uri="{BB962C8B-B14F-4D97-AF65-F5344CB8AC3E}">
        <p14:creationId xmlns:p14="http://schemas.microsoft.com/office/powerpoint/2010/main" val="2111230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A3B2DA66-0A26-B888-3C03-D3D948AD85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82" y="639000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3A7D08-C2C9-7B28-F9A6-AE055A528141}"/>
              </a:ext>
            </a:extLst>
          </p:cNvPr>
          <p:cNvSpPr txBox="1"/>
          <p:nvPr/>
        </p:nvSpPr>
        <p:spPr>
          <a:xfrm>
            <a:off x="9304637" y="1495167"/>
            <a:ext cx="270612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Typiques de la région Bretagne, les chaumières préservent le côté authentique, traditionnel et historique des villages. Nous avons pu les voir de près dans le village de </a:t>
            </a:r>
            <a:r>
              <a:rPr lang="fr-FR" sz="2000" dirty="0" err="1">
                <a:solidFill>
                  <a:schemeClr val="bg1"/>
                </a:solidFill>
              </a:rPr>
              <a:t>Kerascoet</a:t>
            </a:r>
            <a:r>
              <a:rPr lang="fr-FR" sz="2000" dirty="0">
                <a:solidFill>
                  <a:schemeClr val="bg1"/>
                </a:solidFill>
              </a:rPr>
              <a:t> et </a:t>
            </a:r>
            <a:r>
              <a:rPr lang="fr-FR" sz="2000" dirty="0" err="1">
                <a:solidFill>
                  <a:schemeClr val="bg1"/>
                </a:solidFill>
              </a:rPr>
              <a:t>Kercanic</a:t>
            </a:r>
            <a:r>
              <a:rPr lang="fr-FR" sz="2000" dirty="0">
                <a:solidFill>
                  <a:schemeClr val="bg1"/>
                </a:solidFill>
              </a:rPr>
              <a:t> non loin de Concarneau.</a:t>
            </a:r>
          </a:p>
        </p:txBody>
      </p:sp>
    </p:spTree>
    <p:extLst>
      <p:ext uri="{BB962C8B-B14F-4D97-AF65-F5344CB8AC3E}">
        <p14:creationId xmlns:p14="http://schemas.microsoft.com/office/powerpoint/2010/main" val="4182701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D4B4B182-4FC2-7E94-3FE3-FF246DAEDE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862" y="639000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3D628D-CC38-6A56-783B-8DE69D2D5AB7}"/>
              </a:ext>
            </a:extLst>
          </p:cNvPr>
          <p:cNvSpPr txBox="1"/>
          <p:nvPr/>
        </p:nvSpPr>
        <p:spPr>
          <a:xfrm>
            <a:off x="556054" y="3228945"/>
            <a:ext cx="29419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La pointe de </a:t>
            </a:r>
            <a:r>
              <a:rPr lang="fr-FR" sz="2000" dirty="0" err="1">
                <a:solidFill>
                  <a:schemeClr val="bg1"/>
                </a:solidFill>
              </a:rPr>
              <a:t>Corsen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78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are, eau&#10;&#10;Description générée automatiquement">
            <a:extLst>
              <a:ext uri="{FF2B5EF4-FFF2-40B4-BE49-F238E27FC236}">
                <a16:creationId xmlns:a16="http://schemas.microsoft.com/office/drawing/2014/main" id="{F6FE46D6-8F01-8FBB-F857-3C8C0C80D4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148" y="639000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DBD3E1-C775-E04B-F1EA-5ABA2514A9ED}"/>
              </a:ext>
            </a:extLst>
          </p:cNvPr>
          <p:cNvSpPr txBox="1"/>
          <p:nvPr/>
        </p:nvSpPr>
        <p:spPr>
          <a:xfrm>
            <a:off x="9137148" y="3574073"/>
            <a:ext cx="29120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 Phare de l’île Vierge</a:t>
            </a:r>
          </a:p>
        </p:txBody>
      </p:sp>
    </p:spTree>
    <p:extLst>
      <p:ext uri="{BB962C8B-B14F-4D97-AF65-F5344CB8AC3E}">
        <p14:creationId xmlns:p14="http://schemas.microsoft.com/office/powerpoint/2010/main" val="833392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946CD2BD-4D68-F11E-DB78-239D7EE136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5C58CBD-14DF-E545-C039-EB628C481184}"/>
              </a:ext>
            </a:extLst>
          </p:cNvPr>
          <p:cNvSpPr txBox="1"/>
          <p:nvPr/>
        </p:nvSpPr>
        <p:spPr>
          <a:xfrm>
            <a:off x="5474043" y="238890"/>
            <a:ext cx="7735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Locronan</a:t>
            </a:r>
          </a:p>
        </p:txBody>
      </p:sp>
    </p:spTree>
    <p:extLst>
      <p:ext uri="{BB962C8B-B14F-4D97-AF65-F5344CB8AC3E}">
        <p14:creationId xmlns:p14="http://schemas.microsoft.com/office/powerpoint/2010/main" val="2321337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CBDA0966-BBED-AD80-75B1-C5F9B61CC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875211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A99431-84EE-FCE5-E17F-88B06687CCB1}"/>
              </a:ext>
            </a:extLst>
          </p:cNvPr>
          <p:cNvSpPr txBox="1"/>
          <p:nvPr/>
        </p:nvSpPr>
        <p:spPr>
          <a:xfrm>
            <a:off x="4256019" y="475101"/>
            <a:ext cx="7720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Roscoff &amp; Pointe de </a:t>
            </a:r>
            <a:r>
              <a:rPr lang="fr-FR" sz="2000" b="1" dirty="0" err="1">
                <a:solidFill>
                  <a:schemeClr val="bg1"/>
                </a:solidFill>
              </a:rPr>
              <a:t>Perharidy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921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3FDA005F-F0BE-1EA7-A878-F1502E129C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523" y="770708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93D922-0CEE-F641-19BB-89F9B70CDC47}"/>
              </a:ext>
            </a:extLst>
          </p:cNvPr>
          <p:cNvSpPr txBox="1"/>
          <p:nvPr/>
        </p:nvSpPr>
        <p:spPr>
          <a:xfrm>
            <a:off x="4658640" y="370598"/>
            <a:ext cx="8281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Pointe de Saint Mathieu</a:t>
            </a:r>
          </a:p>
        </p:txBody>
      </p:sp>
    </p:spTree>
    <p:extLst>
      <p:ext uri="{BB962C8B-B14F-4D97-AF65-F5344CB8AC3E}">
        <p14:creationId xmlns:p14="http://schemas.microsoft.com/office/powerpoint/2010/main" val="1063185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bâtiment, ciel&#10;&#10;Description générée automatiquement">
            <a:extLst>
              <a:ext uri="{FF2B5EF4-FFF2-40B4-BE49-F238E27FC236}">
                <a16:creationId xmlns:a16="http://schemas.microsoft.com/office/drawing/2014/main" id="{EF7C5374-654E-96D3-A0B5-2355358D94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5116" y="840260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192C8E-ACBE-8CD7-C02C-8EAC6DAAE365}"/>
              </a:ext>
            </a:extLst>
          </p:cNvPr>
          <p:cNvSpPr txBox="1"/>
          <p:nvPr/>
        </p:nvSpPr>
        <p:spPr>
          <a:xfrm>
            <a:off x="5313406" y="437740"/>
            <a:ext cx="7191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Douarnenez</a:t>
            </a:r>
          </a:p>
        </p:txBody>
      </p:sp>
    </p:spTree>
    <p:extLst>
      <p:ext uri="{BB962C8B-B14F-4D97-AF65-F5344CB8AC3E}">
        <p14:creationId xmlns:p14="http://schemas.microsoft.com/office/powerpoint/2010/main" val="2548218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bâtiment, ciel&#10;&#10;Description générée automatiquement">
            <a:extLst>
              <a:ext uri="{FF2B5EF4-FFF2-40B4-BE49-F238E27FC236}">
                <a16:creationId xmlns:a16="http://schemas.microsoft.com/office/drawing/2014/main" id="{BF38210A-CEB0-B69F-0379-A945A6BFB1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926757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09170-86CA-6A03-55C8-3AA9677D882D}"/>
              </a:ext>
            </a:extLst>
          </p:cNvPr>
          <p:cNvSpPr txBox="1"/>
          <p:nvPr/>
        </p:nvSpPr>
        <p:spPr>
          <a:xfrm>
            <a:off x="5313406" y="526647"/>
            <a:ext cx="9267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Douarnenez</a:t>
            </a:r>
          </a:p>
        </p:txBody>
      </p:sp>
    </p:spTree>
    <p:extLst>
      <p:ext uri="{BB962C8B-B14F-4D97-AF65-F5344CB8AC3E}">
        <p14:creationId xmlns:p14="http://schemas.microsoft.com/office/powerpoint/2010/main" val="3968326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nuage, ciel, plein air, bâtiment&#10;&#10;Description générée automatiquement">
            <a:extLst>
              <a:ext uri="{FF2B5EF4-FFF2-40B4-BE49-F238E27FC236}">
                <a16:creationId xmlns:a16="http://schemas.microsoft.com/office/drawing/2014/main" id="{E54E0DD2-BF4A-F041-D7A5-BECDDF1CB1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650" y="744583"/>
            <a:ext cx="8370699" cy="558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D6EF826-BC8F-6C8D-9A57-576C549891FC}"/>
              </a:ext>
            </a:extLst>
          </p:cNvPr>
          <p:cNvSpPr txBox="1"/>
          <p:nvPr/>
        </p:nvSpPr>
        <p:spPr>
          <a:xfrm>
            <a:off x="5297869" y="344473"/>
            <a:ext cx="9966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Ploumanac’h</a:t>
            </a:r>
          </a:p>
        </p:txBody>
      </p:sp>
    </p:spTree>
    <p:extLst>
      <p:ext uri="{BB962C8B-B14F-4D97-AF65-F5344CB8AC3E}">
        <p14:creationId xmlns:p14="http://schemas.microsoft.com/office/powerpoint/2010/main" val="1275722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herbe, nuage, plante&#10;&#10;Description générée automatiquement">
            <a:extLst>
              <a:ext uri="{FF2B5EF4-FFF2-40B4-BE49-F238E27FC236}">
                <a16:creationId xmlns:a16="http://schemas.microsoft.com/office/drawing/2014/main" id="{0B7EF982-E73C-092C-C9FD-7D286BC59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790832"/>
            <a:ext cx="8370000" cy="558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E9C13C1-78F3-D22C-0612-37C7DED807FE}"/>
              </a:ext>
            </a:extLst>
          </p:cNvPr>
          <p:cNvSpPr txBox="1"/>
          <p:nvPr/>
        </p:nvSpPr>
        <p:spPr>
          <a:xfrm>
            <a:off x="5362832" y="477158"/>
            <a:ext cx="8662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Brocéliande</a:t>
            </a:r>
          </a:p>
        </p:txBody>
      </p:sp>
    </p:spTree>
    <p:extLst>
      <p:ext uri="{BB962C8B-B14F-4D97-AF65-F5344CB8AC3E}">
        <p14:creationId xmlns:p14="http://schemas.microsoft.com/office/powerpoint/2010/main" val="640560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aysage&#10;&#10;Description générée automatiquement">
            <a:extLst>
              <a:ext uri="{FF2B5EF4-FFF2-40B4-BE49-F238E27FC236}">
                <a16:creationId xmlns:a16="http://schemas.microsoft.com/office/drawing/2014/main" id="{9F2AED08-DEDE-DD8F-25C2-8318A99E69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269" y="803189"/>
            <a:ext cx="8363461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F2E752-7201-0F63-B900-21B1E6653ACA}"/>
              </a:ext>
            </a:extLst>
          </p:cNvPr>
          <p:cNvSpPr txBox="1"/>
          <p:nvPr/>
        </p:nvSpPr>
        <p:spPr>
          <a:xfrm>
            <a:off x="5312377" y="474811"/>
            <a:ext cx="9552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Cap Fréhel</a:t>
            </a:r>
          </a:p>
        </p:txBody>
      </p:sp>
    </p:spTree>
    <p:extLst>
      <p:ext uri="{BB962C8B-B14F-4D97-AF65-F5344CB8AC3E}">
        <p14:creationId xmlns:p14="http://schemas.microsoft.com/office/powerpoint/2010/main" val="346326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5B0AD6FD-EE88-FBD7-1AB8-7DF8F3A2B8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796835"/>
            <a:ext cx="837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7DC7FE-5CE8-6DD1-75FF-F2218650AA90}"/>
              </a:ext>
            </a:extLst>
          </p:cNvPr>
          <p:cNvSpPr txBox="1"/>
          <p:nvPr/>
        </p:nvSpPr>
        <p:spPr>
          <a:xfrm>
            <a:off x="5679811" y="481165"/>
            <a:ext cx="897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Monts d’Arrée</a:t>
            </a:r>
          </a:p>
        </p:txBody>
      </p:sp>
    </p:spTree>
    <p:extLst>
      <p:ext uri="{BB962C8B-B14F-4D97-AF65-F5344CB8AC3E}">
        <p14:creationId xmlns:p14="http://schemas.microsoft.com/office/powerpoint/2010/main" val="1173830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43D8B854-6B42-C321-AB02-0776C7EE1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656" y="1018903"/>
            <a:ext cx="8373274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2C502F-DE45-FA52-05D1-CD893FA725ED}"/>
              </a:ext>
            </a:extLst>
          </p:cNvPr>
          <p:cNvSpPr txBox="1"/>
          <p:nvPr/>
        </p:nvSpPr>
        <p:spPr>
          <a:xfrm>
            <a:off x="3604386" y="404949"/>
            <a:ext cx="87682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rivière de Pont-l'Abbé, dans le sud-ouest.</a:t>
            </a:r>
          </a:p>
        </p:txBody>
      </p:sp>
    </p:spTree>
    <p:extLst>
      <p:ext uri="{BB962C8B-B14F-4D97-AF65-F5344CB8AC3E}">
        <p14:creationId xmlns:p14="http://schemas.microsoft.com/office/powerpoint/2010/main" val="931642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0D17EC08-6A33-23E3-D778-C1B87DB7B6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879389"/>
            <a:ext cx="7440000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4F108-7AF5-C7BF-B447-26260CC31BEA}"/>
              </a:ext>
            </a:extLst>
          </p:cNvPr>
          <p:cNvSpPr txBox="1"/>
          <p:nvPr/>
        </p:nvSpPr>
        <p:spPr>
          <a:xfrm>
            <a:off x="2969124" y="244621"/>
            <a:ext cx="785539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L'Aulne à Port-Launay au niveau de l'écluse de Guili </a:t>
            </a:r>
            <a:r>
              <a:rPr lang="fr-FR" sz="2000" b="1" dirty="0" err="1">
                <a:solidFill>
                  <a:schemeClr val="bg1"/>
                </a:solidFill>
              </a:rPr>
              <a:t>Glaz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859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Description générée automatiquement">
            <a:extLst>
              <a:ext uri="{FF2B5EF4-FFF2-40B4-BE49-F238E27FC236}">
                <a16:creationId xmlns:a16="http://schemas.microsoft.com/office/drawing/2014/main" id="{69456C94-1430-DAE0-DF9F-75C70BF7A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374" y="974767"/>
            <a:ext cx="9937251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27B6FC-3F51-5B9F-7F56-4ED9C3921EF3}"/>
              </a:ext>
            </a:extLst>
          </p:cNvPr>
          <p:cNvSpPr txBox="1"/>
          <p:nvPr/>
        </p:nvSpPr>
        <p:spPr>
          <a:xfrm>
            <a:off x="3138615" y="574657"/>
            <a:ext cx="11516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L’ancienne abbaye de Saint-Guénolé de Landévennec</a:t>
            </a:r>
          </a:p>
        </p:txBody>
      </p:sp>
    </p:spTree>
    <p:extLst>
      <p:ext uri="{BB962C8B-B14F-4D97-AF65-F5344CB8AC3E}">
        <p14:creationId xmlns:p14="http://schemas.microsoft.com/office/powerpoint/2010/main" val="2887163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ciel&#10;&#10;Description générée automatiquement">
            <a:extLst>
              <a:ext uri="{FF2B5EF4-FFF2-40B4-BE49-F238E27FC236}">
                <a16:creationId xmlns:a16="http://schemas.microsoft.com/office/drawing/2014/main" id="{88611B8F-5466-5366-CA1D-4099A1798A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695" y="914400"/>
            <a:ext cx="7446609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06D68A-0D2A-ACF4-B823-14BFC753DA0F}"/>
              </a:ext>
            </a:extLst>
          </p:cNvPr>
          <p:cNvSpPr txBox="1"/>
          <p:nvPr/>
        </p:nvSpPr>
        <p:spPr>
          <a:xfrm>
            <a:off x="3793526" y="514290"/>
            <a:ext cx="7203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b="1" dirty="0">
                <a:solidFill>
                  <a:schemeClr val="bg1"/>
                </a:solidFill>
              </a:rPr>
              <a:t>Beaux Endroits De La </a:t>
            </a:r>
            <a:r>
              <a:rPr lang="fr-FR" sz="2000" b="1" dirty="0">
                <a:solidFill>
                  <a:schemeClr val="bg1"/>
                </a:solidFill>
              </a:rPr>
              <a:t>Presqu’Île</a:t>
            </a:r>
            <a:r>
              <a:rPr lang="fr-FR" b="1" dirty="0">
                <a:solidFill>
                  <a:schemeClr val="bg1"/>
                </a:solidFill>
              </a:rPr>
              <a:t> De Crozon</a:t>
            </a:r>
          </a:p>
        </p:txBody>
      </p:sp>
    </p:spTree>
    <p:extLst>
      <p:ext uri="{BB962C8B-B14F-4D97-AF65-F5344CB8AC3E}">
        <p14:creationId xmlns:p14="http://schemas.microsoft.com/office/powerpoint/2010/main" val="1706699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ciel&#10;&#10;Description générée automatiquement">
            <a:extLst>
              <a:ext uri="{FF2B5EF4-FFF2-40B4-BE49-F238E27FC236}">
                <a16:creationId xmlns:a16="http://schemas.microsoft.com/office/drawing/2014/main" id="{9B871793-04F2-9509-5C4D-0078E07E4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402" y="1100009"/>
            <a:ext cx="9407195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E2BBD1-9861-63B2-896C-9F58F6E80F93}"/>
              </a:ext>
            </a:extLst>
          </p:cNvPr>
          <p:cNvSpPr txBox="1"/>
          <p:nvPr/>
        </p:nvSpPr>
        <p:spPr>
          <a:xfrm>
            <a:off x="2986216" y="699899"/>
            <a:ext cx="9205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Locronan, le plus beau village de la Presqu’Île de Crozon</a:t>
            </a:r>
          </a:p>
        </p:txBody>
      </p:sp>
    </p:spTree>
    <p:extLst>
      <p:ext uri="{BB962C8B-B14F-4D97-AF65-F5344CB8AC3E}">
        <p14:creationId xmlns:p14="http://schemas.microsoft.com/office/powerpoint/2010/main" val="2260191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ciel&#10;&#10;Description générée automatiquement">
            <a:extLst>
              <a:ext uri="{FF2B5EF4-FFF2-40B4-BE49-F238E27FC236}">
                <a16:creationId xmlns:a16="http://schemas.microsoft.com/office/drawing/2014/main" id="{1D658310-F10B-2714-0B86-A99DA634E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403" y="840259"/>
            <a:ext cx="9407193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2C3E13-0A63-95C6-1F6C-F3A8D1B80034}"/>
              </a:ext>
            </a:extLst>
          </p:cNvPr>
          <p:cNvSpPr txBox="1"/>
          <p:nvPr/>
        </p:nvSpPr>
        <p:spPr>
          <a:xfrm>
            <a:off x="1709560" y="440149"/>
            <a:ext cx="10482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Camaret-sur-Mer, un village d’artistes à découvrir absolument sur la Presqu’Île</a:t>
            </a:r>
          </a:p>
        </p:txBody>
      </p:sp>
    </p:spTree>
    <p:extLst>
      <p:ext uri="{BB962C8B-B14F-4D97-AF65-F5344CB8AC3E}">
        <p14:creationId xmlns:p14="http://schemas.microsoft.com/office/powerpoint/2010/main" val="2718286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paysage&#10;&#10;Description générée automatiquement">
            <a:extLst>
              <a:ext uri="{FF2B5EF4-FFF2-40B4-BE49-F238E27FC236}">
                <a16:creationId xmlns:a16="http://schemas.microsoft.com/office/drawing/2014/main" id="{E35E731B-FB5F-EED2-4E2F-1AD051A2D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403" y="778475"/>
            <a:ext cx="9407193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08F9A-DAF3-5F8B-2D04-CDD0BFC4B2CE}"/>
              </a:ext>
            </a:extLst>
          </p:cNvPr>
          <p:cNvSpPr txBox="1"/>
          <p:nvPr/>
        </p:nvSpPr>
        <p:spPr>
          <a:xfrm>
            <a:off x="1701114" y="358346"/>
            <a:ext cx="91314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Fort des Capucins à Roscanvel, un endroit fabuleux de la Presqu’Île de Crozon</a:t>
            </a:r>
          </a:p>
        </p:txBody>
      </p:sp>
    </p:spTree>
    <p:extLst>
      <p:ext uri="{BB962C8B-B14F-4D97-AF65-F5344CB8AC3E}">
        <p14:creationId xmlns:p14="http://schemas.microsoft.com/office/powerpoint/2010/main" val="942091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fontaine&#10;&#10;Description générée automatiquement">
            <a:extLst>
              <a:ext uri="{FF2B5EF4-FFF2-40B4-BE49-F238E27FC236}">
                <a16:creationId xmlns:a16="http://schemas.microsoft.com/office/drawing/2014/main" id="{0D36D46C-85B4-04EF-A712-AE0085B54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510" y="189000"/>
            <a:ext cx="6492979" cy="648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AD82DD5-27B9-9FFB-673A-57C8723427A2}"/>
              </a:ext>
            </a:extLst>
          </p:cNvPr>
          <p:cNvSpPr txBox="1"/>
          <p:nvPr/>
        </p:nvSpPr>
        <p:spPr>
          <a:xfrm>
            <a:off x="1235675" y="3835288"/>
            <a:ext cx="284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CROZON</a:t>
            </a:r>
          </a:p>
        </p:txBody>
      </p:sp>
    </p:spTree>
    <p:extLst>
      <p:ext uri="{BB962C8B-B14F-4D97-AF65-F5344CB8AC3E}">
        <p14:creationId xmlns:p14="http://schemas.microsoft.com/office/powerpoint/2010/main" val="102114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D5B01D3D-C1A6-15C7-9F87-AD2E305BB7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400" y="1330595"/>
            <a:ext cx="11021200" cy="446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DB18E6-1387-DE5E-6B52-79FB73F7495E}"/>
              </a:ext>
            </a:extLst>
          </p:cNvPr>
          <p:cNvSpPr txBox="1"/>
          <p:nvPr/>
        </p:nvSpPr>
        <p:spPr>
          <a:xfrm>
            <a:off x="5424616" y="869184"/>
            <a:ext cx="8983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Locronan</a:t>
            </a:r>
          </a:p>
        </p:txBody>
      </p:sp>
    </p:spTree>
    <p:extLst>
      <p:ext uri="{BB962C8B-B14F-4D97-AF65-F5344CB8AC3E}">
        <p14:creationId xmlns:p14="http://schemas.microsoft.com/office/powerpoint/2010/main" val="882525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35ADC172-ACC7-E468-8A0E-181B2D8DF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8040" y="804992"/>
            <a:ext cx="775592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87FFF5-AD7B-65BA-6A97-6797E247D90C}"/>
              </a:ext>
            </a:extLst>
          </p:cNvPr>
          <p:cNvSpPr txBox="1"/>
          <p:nvPr/>
        </p:nvSpPr>
        <p:spPr>
          <a:xfrm>
            <a:off x="5751039" y="404882"/>
            <a:ext cx="84458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Le Faou </a:t>
            </a:r>
          </a:p>
        </p:txBody>
      </p:sp>
    </p:spTree>
    <p:extLst>
      <p:ext uri="{BB962C8B-B14F-4D97-AF65-F5344CB8AC3E}">
        <p14:creationId xmlns:p14="http://schemas.microsoft.com/office/powerpoint/2010/main" val="1139586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38FB85CC-1D3C-7789-46B6-DC54BEEC49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637" y="1219989"/>
            <a:ext cx="11266726" cy="460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5E12E8-103F-A110-B16C-8E58FFB62D56}"/>
              </a:ext>
            </a:extLst>
          </p:cNvPr>
          <p:cNvSpPr txBox="1"/>
          <p:nvPr/>
        </p:nvSpPr>
        <p:spPr>
          <a:xfrm>
            <a:off x="5511114" y="819879"/>
            <a:ext cx="83037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Pont Croix</a:t>
            </a:r>
          </a:p>
        </p:txBody>
      </p:sp>
    </p:spTree>
    <p:extLst>
      <p:ext uri="{BB962C8B-B14F-4D97-AF65-F5344CB8AC3E}">
        <p14:creationId xmlns:p14="http://schemas.microsoft.com/office/powerpoint/2010/main" val="1125648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ature&#10;&#10;Description générée automatiquement">
            <a:extLst>
              <a:ext uri="{FF2B5EF4-FFF2-40B4-BE49-F238E27FC236}">
                <a16:creationId xmlns:a16="http://schemas.microsoft.com/office/drawing/2014/main" id="{F8FF29CD-A977-D793-6706-20A91B42E6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5199" y="1418352"/>
            <a:ext cx="10461601" cy="43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62CD3F-E766-499E-22B1-D3346651B6B6}"/>
              </a:ext>
            </a:extLst>
          </p:cNvPr>
          <p:cNvSpPr txBox="1"/>
          <p:nvPr/>
        </p:nvSpPr>
        <p:spPr>
          <a:xfrm>
            <a:off x="5226908" y="1018242"/>
            <a:ext cx="111334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Landévennec</a:t>
            </a:r>
          </a:p>
        </p:txBody>
      </p:sp>
    </p:spTree>
    <p:extLst>
      <p:ext uri="{BB962C8B-B14F-4D97-AF65-F5344CB8AC3E}">
        <p14:creationId xmlns:p14="http://schemas.microsoft.com/office/powerpoint/2010/main" val="2607727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Aménagement paysager&#10;&#10;Description générée automatiquement">
            <a:extLst>
              <a:ext uri="{FF2B5EF4-FFF2-40B4-BE49-F238E27FC236}">
                <a16:creationId xmlns:a16="http://schemas.microsoft.com/office/drawing/2014/main" id="{56967D75-07A9-E045-26BA-0616426EE3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70" y="1094775"/>
            <a:ext cx="10756265" cy="486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073072-4F31-D4A0-FC91-D47905F8FD32}"/>
              </a:ext>
            </a:extLst>
          </p:cNvPr>
          <p:cNvSpPr txBox="1"/>
          <p:nvPr/>
        </p:nvSpPr>
        <p:spPr>
          <a:xfrm>
            <a:off x="4485503" y="694665"/>
            <a:ext cx="9860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	</a:t>
            </a:r>
            <a:r>
              <a:rPr lang="fr-FR" sz="2000" dirty="0">
                <a:solidFill>
                  <a:schemeClr val="bg1"/>
                </a:solidFill>
              </a:rPr>
              <a:t>Pont Aven </a:t>
            </a:r>
          </a:p>
        </p:txBody>
      </p:sp>
    </p:spTree>
    <p:extLst>
      <p:ext uri="{BB962C8B-B14F-4D97-AF65-F5344CB8AC3E}">
        <p14:creationId xmlns:p14="http://schemas.microsoft.com/office/powerpoint/2010/main" val="311379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are, eau&#10;&#10;Description générée automatiquement">
            <a:extLst>
              <a:ext uri="{FF2B5EF4-FFF2-40B4-BE49-F238E27FC236}">
                <a16:creationId xmlns:a16="http://schemas.microsoft.com/office/drawing/2014/main" id="{AC5CF4FC-16FE-7522-783F-517193E779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30" y="999996"/>
            <a:ext cx="10451740" cy="51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702EBB-BA85-38A3-7F64-339E30A452F8}"/>
              </a:ext>
            </a:extLst>
          </p:cNvPr>
          <p:cNvSpPr txBox="1"/>
          <p:nvPr/>
        </p:nvSpPr>
        <p:spPr>
          <a:xfrm>
            <a:off x="5696465" y="335450"/>
            <a:ext cx="1089865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 err="1">
                <a:solidFill>
                  <a:schemeClr val="bg1"/>
                </a:solidFill>
              </a:rPr>
              <a:t>Doëlan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44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9382E334-657E-FDCD-A6F4-0E0DB2D2AB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149" y="1219737"/>
            <a:ext cx="10249701" cy="460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4AC96A-910E-C842-3841-8CB485A0D1EA}"/>
              </a:ext>
            </a:extLst>
          </p:cNvPr>
          <p:cNvSpPr txBox="1"/>
          <p:nvPr/>
        </p:nvSpPr>
        <p:spPr>
          <a:xfrm>
            <a:off x="5313406" y="819627"/>
            <a:ext cx="9502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Ile de Sein</a:t>
            </a:r>
          </a:p>
        </p:txBody>
      </p:sp>
    </p:spTree>
    <p:extLst>
      <p:ext uri="{BB962C8B-B14F-4D97-AF65-F5344CB8AC3E}">
        <p14:creationId xmlns:p14="http://schemas.microsoft.com/office/powerpoint/2010/main" val="2738755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marina, embarcation&#10;&#10;Description générée automatiquement">
            <a:extLst>
              <a:ext uri="{FF2B5EF4-FFF2-40B4-BE49-F238E27FC236}">
                <a16:creationId xmlns:a16="http://schemas.microsoft.com/office/drawing/2014/main" id="{1775E82B-169E-8EDB-DF5A-3BDB1EB496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687" y="915904"/>
            <a:ext cx="11036625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CB6906-4E48-C447-8818-9EB237684C00}"/>
              </a:ext>
            </a:extLst>
          </p:cNvPr>
          <p:cNvSpPr txBox="1"/>
          <p:nvPr/>
        </p:nvSpPr>
        <p:spPr>
          <a:xfrm>
            <a:off x="5140411" y="238796"/>
            <a:ext cx="90945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Camaret s/Mer</a:t>
            </a:r>
          </a:p>
        </p:txBody>
      </p:sp>
    </p:spTree>
    <p:extLst>
      <p:ext uri="{BB962C8B-B14F-4D97-AF65-F5344CB8AC3E}">
        <p14:creationId xmlns:p14="http://schemas.microsoft.com/office/powerpoint/2010/main" val="808915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mbarcation&#10;&#10;Description générée automatiquement">
            <a:extLst>
              <a:ext uri="{FF2B5EF4-FFF2-40B4-BE49-F238E27FC236}">
                <a16:creationId xmlns:a16="http://schemas.microsoft.com/office/drawing/2014/main" id="{F17A5609-D09D-43A9-03CC-26EAA9A611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398" y="801000"/>
            <a:ext cx="10419204" cy="52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863995-88F4-6E13-09A0-FCD485C3405E}"/>
              </a:ext>
            </a:extLst>
          </p:cNvPr>
          <p:cNvSpPr txBox="1"/>
          <p:nvPr/>
        </p:nvSpPr>
        <p:spPr>
          <a:xfrm>
            <a:off x="5387544" y="123892"/>
            <a:ext cx="847673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Port Launay</a:t>
            </a:r>
          </a:p>
        </p:txBody>
      </p:sp>
    </p:spTree>
    <p:extLst>
      <p:ext uri="{BB962C8B-B14F-4D97-AF65-F5344CB8AC3E}">
        <p14:creationId xmlns:p14="http://schemas.microsoft.com/office/powerpoint/2010/main" val="1371602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EA621F1F-C1D4-58D5-1F89-151CCDC07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624" y="1370408"/>
            <a:ext cx="8071724" cy="464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35B5DC-8096-F621-417C-D097F7D9A985}"/>
              </a:ext>
            </a:extLst>
          </p:cNvPr>
          <p:cNvSpPr txBox="1"/>
          <p:nvPr/>
        </p:nvSpPr>
        <p:spPr>
          <a:xfrm>
            <a:off x="2692007" y="1016186"/>
            <a:ext cx="84813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	</a:t>
            </a:r>
            <a:r>
              <a:rPr lang="fr-FR" sz="2000" b="1" dirty="0">
                <a:solidFill>
                  <a:schemeClr val="bg1"/>
                </a:solidFill>
              </a:rPr>
              <a:t>Ploéven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4FB3B90-F6CD-F385-1509-98243BC24CFA}"/>
              </a:ext>
            </a:extLst>
          </p:cNvPr>
          <p:cNvSpPr txBox="1"/>
          <p:nvPr/>
        </p:nvSpPr>
        <p:spPr>
          <a:xfrm>
            <a:off x="8542696" y="1878227"/>
            <a:ext cx="35711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 A Proposé  La Région Du Finistère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FBC6460-EDBD-7D0F-67FA-2E541AF0C357}"/>
              </a:ext>
            </a:extLst>
          </p:cNvPr>
          <p:cNvSpPr txBox="1"/>
          <p:nvPr/>
        </p:nvSpPr>
        <p:spPr>
          <a:xfrm>
            <a:off x="9209960" y="4756204"/>
            <a:ext cx="357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87533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401</Words>
  <Application>Microsoft Office PowerPoint</Application>
  <PresentationFormat>Grand écran</PresentationFormat>
  <Paragraphs>46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2023-06-14T04:55:54Z</dcterms:created>
  <dcterms:modified xsi:type="dcterms:W3CDTF">2023-06-14T10:05:58Z</dcterms:modified>
</cp:coreProperties>
</file>