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21" Type="http://schemas.openxmlformats.org/officeDocument/2006/relationships/audio" Target="../media/audio12.wav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8.png"/><Relationship Id="rId5" Type="http://schemas.openxmlformats.org/officeDocument/2006/relationships/image" Target="../media/image3.jpg"/><Relationship Id="rId15" Type="http://schemas.openxmlformats.org/officeDocument/2006/relationships/audio" Target="../media/audio6.wav"/><Relationship Id="rId23" Type="http://schemas.openxmlformats.org/officeDocument/2006/relationships/audio" Target="../media/audio1.wav"/><Relationship Id="rId10" Type="http://schemas.openxmlformats.org/officeDocument/2006/relationships/audio" Target="../media/audio2.wav"/><Relationship Id="rId19" Type="http://schemas.openxmlformats.org/officeDocument/2006/relationships/audio" Target="../media/audio10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5.wav"/><Relationship Id="rId2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F3B11672-C827-5778-7C77-85407F9DC289}"/>
              </a:ext>
            </a:extLst>
          </p:cNvPr>
          <p:cNvSpPr/>
          <p:nvPr/>
        </p:nvSpPr>
        <p:spPr>
          <a:xfrm>
            <a:off x="0" y="1556792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 mélodies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4DDA10D-01C7-4E5B-AE3D-39EE59A18D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750" y="1416050"/>
            <a:ext cx="1206500" cy="4025900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E88C179E-F016-4279-BE93-BC3EAA978DB7}"/>
              </a:ext>
            </a:extLst>
          </p:cNvPr>
          <p:cNvSpPr/>
          <p:nvPr/>
        </p:nvSpPr>
        <p:spPr>
          <a:xfrm>
            <a:off x="467544" y="980728"/>
            <a:ext cx="8136904" cy="4608511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BA7DCABD-F38F-190C-F143-E4DD8D6802AC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B1D49A4-2308-B7A4-621E-5393ED38A6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09" y="445096"/>
            <a:ext cx="9171709" cy="5617044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BC4CEFE-A545-1EBB-39CB-72E137F97081}"/>
              </a:ext>
            </a:extLst>
          </p:cNvPr>
          <p:cNvSpPr/>
          <p:nvPr/>
        </p:nvSpPr>
        <p:spPr>
          <a:xfrm>
            <a:off x="107504" y="473013"/>
            <a:ext cx="8928992" cy="5611466"/>
          </a:xfrm>
          <a:prstGeom prst="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AB167D9C-701A-DC12-1EAA-70AAC3937E5D}"/>
              </a:ext>
            </a:extLst>
          </p:cNvPr>
          <p:cNvSpPr/>
          <p:nvPr/>
        </p:nvSpPr>
        <p:spPr>
          <a:xfrm>
            <a:off x="158749" y="535746"/>
            <a:ext cx="882650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Beautiful melodies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  </a:t>
            </a:r>
            <a:r>
              <a:rPr lang="fr-FR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7    </a:t>
            </a:r>
            <a:r>
              <a:rPr lang="fr-FR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Belles mélodies</a:t>
            </a:r>
            <a:endParaRPr lang="es-ES" sz="32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12" name="Picture 19" descr="iyuqdnfucs62ymy2k17z">
            <a:extLst>
              <a:ext uri="{FF2B5EF4-FFF2-40B4-BE49-F238E27FC236}">
                <a16:creationId xmlns:a16="http://schemas.microsoft.com/office/drawing/2014/main" id="{471E22F5-45FB-8BED-43D9-F737DBB085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31173" y="3000987"/>
            <a:ext cx="3625918" cy="39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9" descr="iyuqdnfucs62ymy2k17z">
            <a:extLst>
              <a:ext uri="{FF2B5EF4-FFF2-40B4-BE49-F238E27FC236}">
                <a16:creationId xmlns:a16="http://schemas.microsoft.com/office/drawing/2014/main" id="{564C29D2-10C7-D8E3-81AA-3A4073044C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59269" y="3165082"/>
            <a:ext cx="3625918" cy="306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1C5B58F2-6856-1825-B5A6-569EB13D95A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811" y="1290381"/>
            <a:ext cx="472554" cy="429594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62128ECC-3AF0-B2D6-74E4-3D661EC2FA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13" y="4658938"/>
            <a:ext cx="472554" cy="429594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6AA8EA62-B6CC-DFB0-01F8-CF7E411779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13" y="1334907"/>
            <a:ext cx="472554" cy="429594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ED3E8872-66A5-1C09-2A30-ED930C62A7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811" y="4551166"/>
            <a:ext cx="472554" cy="42959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483A47B9-A1A7-6315-E79F-474AD52C975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1103" y="1726669"/>
            <a:ext cx="666897" cy="1159810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3650DAFE-A48E-68FE-7EF7-296CA5E35D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0" y="1770738"/>
            <a:ext cx="666897" cy="1159810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0" name="2 Follow me.wav"/>
            </a:hlinkClick>
            <a:extLst>
              <a:ext uri="{FF2B5EF4-FFF2-40B4-BE49-F238E27FC236}">
                <a16:creationId xmlns:a16="http://schemas.microsoft.com/office/drawing/2014/main" id="{4A61CC32-DD2B-AA79-CF55-8B9FC00B6F7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257" y="1445834"/>
            <a:ext cx="720081" cy="607791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2" name="3 Love me tender.wav"/>
            </a:hlinkClick>
            <a:extLst>
              <a:ext uri="{FF2B5EF4-FFF2-40B4-BE49-F238E27FC236}">
                <a16:creationId xmlns:a16="http://schemas.microsoft.com/office/drawing/2014/main" id="{A20269F1-2D5C-0B34-BE0E-CC875BC9B29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713" y="1430993"/>
            <a:ext cx="720081" cy="607791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13" name="4 Lian Ross.wav"/>
            </a:hlinkClick>
            <a:extLst>
              <a:ext uri="{FF2B5EF4-FFF2-40B4-BE49-F238E27FC236}">
                <a16:creationId xmlns:a16="http://schemas.microsoft.com/office/drawing/2014/main" id="{3853CB07-EEE5-8A63-471B-12C1047784B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199" y="1430334"/>
            <a:ext cx="720081" cy="607791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4" name="7 Not to forge.wav"/>
            </a:hlinkClick>
            <a:extLst>
              <a:ext uri="{FF2B5EF4-FFF2-40B4-BE49-F238E27FC236}">
                <a16:creationId xmlns:a16="http://schemas.microsoft.com/office/drawing/2014/main" id="{440D79C4-D690-10E5-F5D4-0D363735B0A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589" y="2317697"/>
            <a:ext cx="720081" cy="607791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15" name="6 Hello again.wav"/>
            </a:hlinkClick>
            <a:extLst>
              <a:ext uri="{FF2B5EF4-FFF2-40B4-BE49-F238E27FC236}">
                <a16:creationId xmlns:a16="http://schemas.microsoft.com/office/drawing/2014/main" id="{86DC7678-7C32-62C3-6CE6-E86CDFD0F74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50" y="2324249"/>
            <a:ext cx="720081" cy="607791"/>
          </a:xfrm>
          <a:prstGeom prst="rect">
            <a:avLst/>
          </a:prstGeom>
        </p:spPr>
      </p:pic>
      <p:pic>
        <p:nvPicPr>
          <p:cNvPr id="26" name="Obrázek 25">
            <a:hlinkClick r:id="" action="ppaction://noaction">
              <a:snd r:embed="rId16" name="5 Inspiration.wav"/>
            </a:hlinkClick>
            <a:extLst>
              <a:ext uri="{FF2B5EF4-FFF2-40B4-BE49-F238E27FC236}">
                <a16:creationId xmlns:a16="http://schemas.microsoft.com/office/drawing/2014/main" id="{C786D023-1496-2751-7E6A-CB477B118F0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196" y="2294823"/>
            <a:ext cx="720081" cy="607791"/>
          </a:xfrm>
          <a:prstGeom prst="rect">
            <a:avLst/>
          </a:prstGeom>
        </p:spPr>
      </p:pic>
      <p:pic>
        <p:nvPicPr>
          <p:cNvPr id="27" name="Obrázek 26">
            <a:hlinkClick r:id="" action="ppaction://noaction">
              <a:snd r:embed="rId17" name="11 Ave Maria.wav"/>
            </a:hlinkClick>
            <a:extLst>
              <a:ext uri="{FF2B5EF4-FFF2-40B4-BE49-F238E27FC236}">
                <a16:creationId xmlns:a16="http://schemas.microsoft.com/office/drawing/2014/main" id="{4CB8C91F-95E5-D435-77FD-C2CA8602052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451" y="3172874"/>
            <a:ext cx="720081" cy="607791"/>
          </a:xfrm>
          <a:prstGeom prst="rect">
            <a:avLst/>
          </a:prstGeom>
        </p:spPr>
      </p:pic>
      <p:pic>
        <p:nvPicPr>
          <p:cNvPr id="28" name="Obrázek 27">
            <a:hlinkClick r:id="" action="ppaction://noaction">
              <a:snd r:embed="rId2" name="12 Home free.wav"/>
            </a:hlinkClick>
            <a:extLst>
              <a:ext uri="{FF2B5EF4-FFF2-40B4-BE49-F238E27FC236}">
                <a16:creationId xmlns:a16="http://schemas.microsoft.com/office/drawing/2014/main" id="{9F69B28D-7645-80FC-DB86-A47AFE711CF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5840" y="3172874"/>
            <a:ext cx="720081" cy="607791"/>
          </a:xfrm>
          <a:prstGeom prst="rect">
            <a:avLst/>
          </a:prstGeom>
        </p:spPr>
      </p:pic>
      <p:pic>
        <p:nvPicPr>
          <p:cNvPr id="29" name="Obrázek 28">
            <a:hlinkClick r:id="" action="ppaction://noaction">
              <a:snd r:embed="rId18" name="10 Perfect day.wav"/>
            </a:hlinkClick>
            <a:extLst>
              <a:ext uri="{FF2B5EF4-FFF2-40B4-BE49-F238E27FC236}">
                <a16:creationId xmlns:a16="http://schemas.microsoft.com/office/drawing/2014/main" id="{FEFEBA14-F368-B90C-3245-096F8BE7A7A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894" y="3162488"/>
            <a:ext cx="720081" cy="607791"/>
          </a:xfrm>
          <a:prstGeom prst="rect">
            <a:avLst/>
          </a:prstGeom>
        </p:spPr>
      </p:pic>
      <p:pic>
        <p:nvPicPr>
          <p:cNvPr id="30" name="Obrázek 29">
            <a:hlinkClick r:id="" action="ppaction://noaction">
              <a:snd r:embed="rId19" name="9 Magic.wav"/>
            </a:hlinkClick>
            <a:extLst>
              <a:ext uri="{FF2B5EF4-FFF2-40B4-BE49-F238E27FC236}">
                <a16:creationId xmlns:a16="http://schemas.microsoft.com/office/drawing/2014/main" id="{2A26C23A-0467-8060-34BE-5AAE6AD4EBB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021" y="3139416"/>
            <a:ext cx="720081" cy="607791"/>
          </a:xfrm>
          <a:prstGeom prst="rect">
            <a:avLst/>
          </a:prstGeom>
        </p:spPr>
      </p:pic>
      <p:pic>
        <p:nvPicPr>
          <p:cNvPr id="31" name="Obrázek 30">
            <a:hlinkClick r:id="" action="ppaction://noaction">
              <a:snd r:embed="rId20" name="8 Only you.wav"/>
            </a:hlinkClick>
            <a:extLst>
              <a:ext uri="{FF2B5EF4-FFF2-40B4-BE49-F238E27FC236}">
                <a16:creationId xmlns:a16="http://schemas.microsoft.com/office/drawing/2014/main" id="{8620EF88-578C-B682-BD4C-43BC5E3804B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467" y="2268088"/>
            <a:ext cx="720081" cy="607791"/>
          </a:xfrm>
          <a:prstGeom prst="rect">
            <a:avLst/>
          </a:prstGeom>
        </p:spPr>
      </p:pic>
      <p:pic>
        <p:nvPicPr>
          <p:cNvPr id="32" name="Obrázek 31">
            <a:hlinkClick r:id="" action="ppaction://noaction">
              <a:snd r:embed="rId21" name="1 Hallelujah guitar.wav"/>
            </a:hlinkClick>
            <a:extLst>
              <a:ext uri="{FF2B5EF4-FFF2-40B4-BE49-F238E27FC236}">
                <a16:creationId xmlns:a16="http://schemas.microsoft.com/office/drawing/2014/main" id="{1556921E-4E64-B9B2-CC05-652DD21B699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114" y="1416050"/>
            <a:ext cx="720081" cy="607791"/>
          </a:xfrm>
          <a:prstGeom prst="rect">
            <a:avLst/>
          </a:prstGeom>
        </p:spPr>
      </p:pic>
      <p:sp>
        <p:nvSpPr>
          <p:cNvPr id="33" name="Text Box 47">
            <a:extLst>
              <a:ext uri="{FF2B5EF4-FFF2-40B4-BE49-F238E27FC236}">
                <a16:creationId xmlns:a16="http://schemas.microsoft.com/office/drawing/2014/main" id="{6D00BEC8-FAF4-C58E-D952-0CA3BC706E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0225" y="2031908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Follow me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3E2CF11E-3181-D774-0CF3-08F3C078C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7054" y="2023841"/>
            <a:ext cx="13598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Love me tender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B7F4CF74-FF51-E2A4-1ED8-BC4962B7E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3359" y="3860873"/>
            <a:ext cx="14087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Home free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5D3A8156-CE55-4E58-3749-77C1915574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7565" y="3876096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Ave Maria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BD3DF4F4-1916-34E8-C209-673DCD6C8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336" y="3876096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Perfect day</a:t>
            </a: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4A2B8BB2-6DF8-2A7B-1517-9FC2FA4B81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3542" y="3860873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Magic</a:t>
            </a: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0C65CEBE-E69F-D672-A6B2-C6A603206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9951" y="2851681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Only you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7FF0052C-0679-6583-603C-6254F31A5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0089" y="2007249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Hallelujah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CE52440A-5A0B-505D-E481-EEB9D95E19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3799" y="2876933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Not to forge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C8D41C5B-6892-EED3-1728-BB856C8B2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3611" y="2031907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Lian Ross</a:t>
            </a: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A1536302-9CDB-21C4-3EF6-0529A130F7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1686" y="2892127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Inspiration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40C85815-0F0E-AECF-E775-97F65F4D3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7964" y="2878335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Hello again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7" name="Obrázek 46">
            <a:extLst>
              <a:ext uri="{FF2B5EF4-FFF2-40B4-BE49-F238E27FC236}">
                <a16:creationId xmlns:a16="http://schemas.microsoft.com/office/drawing/2014/main" id="{39DEA91C-7FCD-CEEF-70FF-EF53852A8BCC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09" y="1297533"/>
            <a:ext cx="1903374" cy="2629919"/>
          </a:xfrm>
          <a:prstGeom prst="rect">
            <a:avLst/>
          </a:prstGeom>
        </p:spPr>
      </p:pic>
      <p:sp>
        <p:nvSpPr>
          <p:cNvPr id="49" name="Text Box 47">
            <a:extLst>
              <a:ext uri="{FF2B5EF4-FFF2-40B4-BE49-F238E27FC236}">
                <a16:creationId xmlns:a16="http://schemas.microsoft.com/office/drawing/2014/main" id="{CC2B98AA-8449-449F-C03B-91D5F52FB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9371" y="3950773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y@t@t</a:t>
            </a:r>
            <a:r>
              <a:rPr lang="cs-CZ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@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1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2 Home free.wav"/>
          </p:stSnd>
        </p:sndAc>
      </p:transition>
    </mc:Choice>
    <mc:Fallback xmlns="">
      <p:transition spd="slow" advClick="0">
        <p:split orient="vert"/>
        <p:sndAc>
          <p:stSnd>
            <p:snd r:embed="rId23" name="12 Home f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5.55556E-7 0.2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4.44444E-6 0.2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44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2023-06-15T15:15:28Z</dcterms:modified>
</cp:coreProperties>
</file>