
<file path=[Content_Types].xml><?xml version="1.0" encoding="utf-8"?>
<Types xmlns="http://schemas.openxmlformats.org/package/2006/content-types">
  <Default Extension="avif" ContentType="image/av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316" r:id="rId4"/>
    <p:sldId id="266" r:id="rId5"/>
    <p:sldId id="275" r:id="rId6"/>
    <p:sldId id="274" r:id="rId7"/>
    <p:sldId id="276" r:id="rId8"/>
    <p:sldId id="277" r:id="rId9"/>
    <p:sldId id="281" r:id="rId10"/>
    <p:sldId id="280" r:id="rId11"/>
    <p:sldId id="282" r:id="rId12"/>
    <p:sldId id="299" r:id="rId13"/>
    <p:sldId id="283" r:id="rId14"/>
    <p:sldId id="286" r:id="rId15"/>
    <p:sldId id="263" r:id="rId16"/>
    <p:sldId id="285" r:id="rId17"/>
    <p:sldId id="291" r:id="rId18"/>
    <p:sldId id="289" r:id="rId19"/>
    <p:sldId id="295" r:id="rId20"/>
    <p:sldId id="294" r:id="rId21"/>
    <p:sldId id="279" r:id="rId22"/>
    <p:sldId id="270" r:id="rId23"/>
    <p:sldId id="296" r:id="rId24"/>
    <p:sldId id="298" r:id="rId25"/>
    <p:sldId id="271" r:id="rId26"/>
    <p:sldId id="293" r:id="rId27"/>
    <p:sldId id="300" r:id="rId28"/>
    <p:sldId id="292" r:id="rId29"/>
    <p:sldId id="278" r:id="rId30"/>
    <p:sldId id="314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1E3B02-9DE0-4108-94D0-B5F7820BF8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6D4DED5-D508-48AB-BECC-2CAB65F9F2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B49B54C-03A8-4C54-9790-9BB57611B6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14.06.2023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0EA211C-29F9-4B96-9DF0-A6104C766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523322E-32C3-4185-BEA8-11542D9A1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61438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14.06.2023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55525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avif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-13855" y="2115723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Pákistán 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hora, exteriér, příroda, obloha&#10;&#10;Popis vygenerován s velmi vysokou mírou spolehlivosti">
            <a:extLst>
              <a:ext uri="{FF2B5EF4-FFF2-40B4-BE49-F238E27FC236}">
                <a16:creationId xmlns:a16="http://schemas.microsoft.com/office/drawing/2014/main" id="{D4A475CD-97F9-4F10-AB9A-016EDD0DD8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324" y="684523"/>
            <a:ext cx="10905065" cy="5530008"/>
          </a:xfrm>
          <a:prstGeom prst="rect">
            <a:avLst/>
          </a:prstGeom>
        </p:spPr>
      </p:pic>
      <p:sp>
        <p:nvSpPr>
          <p:cNvPr id="3" name="WordArt 10">
            <a:extLst>
              <a:ext uri="{FF2B5EF4-FFF2-40B4-BE49-F238E27FC236}">
                <a16:creationId xmlns:a16="http://schemas.microsoft.com/office/drawing/2014/main" id="{CBA2B259-E179-4546-BF8E-9750A4351DD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328478" y="1802045"/>
            <a:ext cx="2952750" cy="108108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1">
            <a:extLst>
              <a:ext uri="{FF2B5EF4-FFF2-40B4-BE49-F238E27FC236}">
                <a16:creationId xmlns:a16="http://schemas.microsoft.com/office/drawing/2014/main" id="{9F5DC60A-6B20-48E2-8BB5-B7B6AABACC3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678798" y="2883132"/>
            <a:ext cx="2118242" cy="73877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47129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ED2EFE44-BD26-4589-8768-48BF612BA1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84523"/>
            <a:ext cx="10905064" cy="5530007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2361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7000">
        <p:split orient="vert"/>
        <p:sndAc>
          <p:stSnd loop="1">
            <p:snd r:embed="rId2" name="Paki.wav"/>
          </p:stSnd>
        </p:sndAc>
      </p:transition>
    </mc:Choice>
    <mc:Fallback>
      <p:transition spd="slow" advClick="0" advTm="17000">
        <p:split orient="vert"/>
        <p:sndAc>
          <p:stSnd loop="1">
            <p:snd r:embed="rId2" name="Pak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BB86BFC0-2288-5B45-4FEC-1A2E1EB724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98DE3E70-3D62-7B8E-7B5A-6A3C44FD7831}"/>
              </a:ext>
            </a:extLst>
          </p:cNvPr>
          <p:cNvSpPr/>
          <p:nvPr/>
        </p:nvSpPr>
        <p:spPr>
          <a:xfrm>
            <a:off x="6960096" y="5509822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Pakistán</a:t>
            </a: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  3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92049A83-8D7E-B386-97CE-A24895EDD326}"/>
              </a:ext>
            </a:extLst>
          </p:cNvPr>
          <p:cNvSpPr txBox="1"/>
          <p:nvPr/>
        </p:nvSpPr>
        <p:spPr>
          <a:xfrm>
            <a:off x="983432" y="764704"/>
            <a:ext cx="6096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AE" sz="4800" b="1" i="1" dirty="0"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اسلامی جمہوریۂ پاکستان</a:t>
            </a:r>
            <a:endParaRPr lang="cs-CZ" sz="4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0570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6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exteriér, muž, osoba&#10;&#10;Popis vygenerován s velmi vysokou mírou spolehlivosti">
            <a:extLst>
              <a:ext uri="{FF2B5EF4-FFF2-40B4-BE49-F238E27FC236}">
                <a16:creationId xmlns:a16="http://schemas.microsoft.com/office/drawing/2014/main" id="{02369776-6785-49DA-8FD4-57DC03795C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3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C4AF9BF-BB36-435C-A4ED-982079BA4E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6F377418-E640-9603-4415-287D50F7C769}"/>
              </a:ext>
            </a:extLst>
          </p:cNvPr>
          <p:cNvSpPr txBox="1"/>
          <p:nvPr/>
        </p:nvSpPr>
        <p:spPr>
          <a:xfrm>
            <a:off x="8616280" y="980728"/>
            <a:ext cx="324036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3200" b="1" i="1" dirty="0" err="1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Islámí</a:t>
            </a:r>
            <a:r>
              <a:rPr lang="cs-CZ" sz="3200" b="1" i="1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r>
              <a:rPr lang="cs-CZ" sz="3200" b="1" i="1" dirty="0" err="1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džamhúri-ye</a:t>
            </a:r>
            <a:r>
              <a:rPr lang="cs-CZ" sz="3200" b="1" i="1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r>
              <a:rPr lang="cs-CZ" sz="3200" b="1" i="1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Pákistán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00207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soba, budova, exteriér, muž&#10;&#10;Popis vygenerován s velmi vysokou mírou spolehlivosti">
            <a:extLst>
              <a:ext uri="{FF2B5EF4-FFF2-40B4-BE49-F238E27FC236}">
                <a16:creationId xmlns:a16="http://schemas.microsoft.com/office/drawing/2014/main" id="{6CA74DA5-8805-4F03-BA44-F507070C20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EC56104-A243-4B49-B286-3724222840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0438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země, jídlo, osoba&#10;&#10;Popis vygenerován s velmi vysokou mírou spolehlivosti">
            <a:extLst>
              <a:ext uri="{FF2B5EF4-FFF2-40B4-BE49-F238E27FC236}">
                <a16:creationId xmlns:a16="http://schemas.microsoft.com/office/drawing/2014/main" id="{722C8331-F8A1-4DC1-9407-735A8E962E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3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EC4DE1C-0C85-4C41-AAAA-EA4BF55A55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620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soba, budova, jídlo, muž&#10;&#10;Popis vygenerován s velmi vysokou mírou spolehlivosti">
            <a:extLst>
              <a:ext uri="{FF2B5EF4-FFF2-40B4-BE49-F238E27FC236}">
                <a16:creationId xmlns:a16="http://schemas.microsoft.com/office/drawing/2014/main" id="{564BDBD2-E4D7-436C-B48D-AA5FA06A5B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3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27A5FB9-F2B0-46FE-8238-19BC036F52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0242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soba, exteriér, muž, budova&#10;&#10;Popis vygenerován s velmi vysokou mírou spolehlivosti">
            <a:extLst>
              <a:ext uri="{FF2B5EF4-FFF2-40B4-BE49-F238E27FC236}">
                <a16:creationId xmlns:a16="http://schemas.microsoft.com/office/drawing/2014/main" id="{8DEBE25E-2AE0-4F19-8771-D546899CFF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70DE9DE-1F7B-4B81-97F1-B12608A6D3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322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exteriér, osoba, ovoce, jídlo&#10;&#10;Popis vygenerován s velmi vysokou mírou spolehlivosti">
            <a:extLst>
              <a:ext uri="{FF2B5EF4-FFF2-40B4-BE49-F238E27FC236}">
                <a16:creationId xmlns:a16="http://schemas.microsoft.com/office/drawing/2014/main" id="{32C313F7-A354-4302-AAE1-D08F4211B1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3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6EB0167-4885-44E1-998D-6D12027195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7298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soba, tržiště, exteriér, budova&#10;&#10;Popis vygenerován s velmi vysokou mírou spolehlivosti">
            <a:extLst>
              <a:ext uri="{FF2B5EF4-FFF2-40B4-BE49-F238E27FC236}">
                <a16:creationId xmlns:a16="http://schemas.microsoft.com/office/drawing/2014/main" id="{AB6E1BB0-B70D-402B-9191-651A84498A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2A36B62-FEBF-4C88-B501-180AE51958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8917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talíř, jídlo, různé, stůl&#10;&#10;Popis vygenerován s velmi vysokou mírou spolehlivosti">
            <a:extLst>
              <a:ext uri="{FF2B5EF4-FFF2-40B4-BE49-F238E27FC236}">
                <a16:creationId xmlns:a16="http://schemas.microsoft.com/office/drawing/2014/main" id="{5635A249-D055-4F66-AAB2-1FB926B5AB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3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790F6BF-218C-44A3-8AD7-1BA3B508D8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7315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soba, jídlo, stůl, interiér&#10;&#10;Popis vygenerován s velmi vysokou mírou spolehlivosti">
            <a:extLst>
              <a:ext uri="{FF2B5EF4-FFF2-40B4-BE49-F238E27FC236}">
                <a16:creationId xmlns:a16="http://schemas.microsoft.com/office/drawing/2014/main" id="{A284059D-B8C0-411D-B79E-B0EBEE8A6D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2F90DA4-A310-421D-8079-A72C3C81E6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1035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exteriér, osoba, země, budova&#10;&#10;Popis vygenerován s velmi vysokou mírou spolehlivosti">
            <a:extLst>
              <a:ext uri="{FF2B5EF4-FFF2-40B4-BE49-F238E27FC236}">
                <a16:creationId xmlns:a16="http://schemas.microsoft.com/office/drawing/2014/main" id="{5C89803D-D879-4319-A7D9-C9DDA01084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54103"/>
            <a:ext cx="10905064" cy="5549790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8FE4941-2DEB-4B59-93CA-3F42F91CF0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4979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912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soba, exteriér, obloha, země&#10;&#10;Popis vygenerován s velmi vysokou mírou spolehlivosti">
            <a:extLst>
              <a:ext uri="{FF2B5EF4-FFF2-40B4-BE49-F238E27FC236}">
                <a16:creationId xmlns:a16="http://schemas.microsoft.com/office/drawing/2014/main" id="{DA3E2D9C-B4E8-4A61-B268-1DBCB493C5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3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AF16F37-FF7C-442E-95AC-041E14354D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5127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soba, budova, oblečení, exteriér&#10;&#10;Popis vygenerován s velmi vysokou mírou spolehlivosti">
            <a:extLst>
              <a:ext uri="{FF2B5EF4-FFF2-40B4-BE49-F238E27FC236}">
                <a16:creationId xmlns:a16="http://schemas.microsoft.com/office/drawing/2014/main" id="{2B2BE217-9914-4D89-9E4A-5947B6C75B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4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58A315A-52F9-4451-A68B-786EA610A5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soba, exteriér, země, dítě&#10;&#10;Popis vygenerován s velmi vysokou mírou spolehlivosti">
            <a:extLst>
              <a:ext uri="{FF2B5EF4-FFF2-40B4-BE49-F238E27FC236}">
                <a16:creationId xmlns:a16="http://schemas.microsoft.com/office/drawing/2014/main" id="{DF8BC19D-C6B2-4FBD-A29A-A5737D5BF3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3535DF9-46BE-450E-8DAB-E72FB8E021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8774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trom, osoba, exteriér, vázanka&#10;&#10;Popis vygenerován s velmi vysokou mírou spolehlivosti">
            <a:extLst>
              <a:ext uri="{FF2B5EF4-FFF2-40B4-BE49-F238E27FC236}">
                <a16:creationId xmlns:a16="http://schemas.microsoft.com/office/drawing/2014/main" id="{1E4169CE-0327-4384-8165-33B0F41001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4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7AEA277-10FC-4C10-8D30-B94BDB7C34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4923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soba, exteriér, strom, zelená&#10;&#10;Popis vygenerován s velmi vysokou mírou spolehlivosti">
            <a:extLst>
              <a:ext uri="{FF2B5EF4-FFF2-40B4-BE49-F238E27FC236}">
                <a16:creationId xmlns:a16="http://schemas.microsoft.com/office/drawing/2014/main" id="{124621F5-D3B4-40A7-8987-8E539C73E4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532795"/>
            <a:ext cx="10905064" cy="5681733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B102783-9A03-4E59-91E4-2218AB5E90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4" y="532795"/>
            <a:ext cx="10905064" cy="5681733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6377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tráva, exteriér, osoba, strom&#10;&#10;Popis vygenerován s velmi vysokou mírou spolehlivosti">
            <a:extLst>
              <a:ext uri="{FF2B5EF4-FFF2-40B4-BE49-F238E27FC236}">
                <a16:creationId xmlns:a16="http://schemas.microsoft.com/office/drawing/2014/main" id="{22FAF05F-AF7C-4FA2-9E38-4D83F16B67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3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74F4528-D835-4887-9D5A-77C415D213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9962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soba, muž, exteriér, nošení&#10;&#10;Popis vygenerován s velmi vysokou mírou spolehlivosti">
            <a:extLst>
              <a:ext uri="{FF2B5EF4-FFF2-40B4-BE49-F238E27FC236}">
                <a16:creationId xmlns:a16="http://schemas.microsoft.com/office/drawing/2014/main" id="{41F60207-79E5-44BD-8867-DFAEA5576D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9CA7EAB-2E1D-4D4F-8CED-9FCD7E1D97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5524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soba&#10;&#10;Popis vygenerován s velmi vysokou mírou spolehlivosti">
            <a:extLst>
              <a:ext uri="{FF2B5EF4-FFF2-40B4-BE49-F238E27FC236}">
                <a16:creationId xmlns:a16="http://schemas.microsoft.com/office/drawing/2014/main" id="{7ADDDC3F-C866-465F-B7A9-D57468CA51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4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0B5B93B-41D2-42CB-BD1E-ABF9A99F53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7493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soba, nošení, exteriér, čepice&#10;&#10;Popis vygenerován s velmi vysokou mírou spolehlivosti">
            <a:extLst>
              <a:ext uri="{FF2B5EF4-FFF2-40B4-BE49-F238E27FC236}">
                <a16:creationId xmlns:a16="http://schemas.microsoft.com/office/drawing/2014/main" id="{1F74723E-91AD-4BBC-A3D0-84111461E5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4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5B3023A-B713-4F33-928E-34B79949E6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816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osoba, muž, nošení&#10;&#10;Popis vygenerován s velmi vysokou mírou spolehlivosti">
            <a:extLst>
              <a:ext uri="{FF2B5EF4-FFF2-40B4-BE49-F238E27FC236}">
                <a16:creationId xmlns:a16="http://schemas.microsoft.com/office/drawing/2014/main" id="{EFE67CC4-5F88-4D56-9A00-10198DD736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3993349-5D7B-4AD4-993A-DDF88DBE6A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9355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soba, nošení, muž, oblečení&#10;&#10;Popis vygenerován s velmi vysokou mírou spolehlivosti">
            <a:extLst>
              <a:ext uri="{FF2B5EF4-FFF2-40B4-BE49-F238E27FC236}">
                <a16:creationId xmlns:a16="http://schemas.microsoft.com/office/drawing/2014/main" id="{052E6722-9DB2-4E0C-9AA7-7F341D2065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3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EB46388-A7D2-4FF6-BDF3-F8016F5739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2555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eď, oblečení, nošení, osoba&#10;&#10;Popis vygenerován s velmi vysokou mírou spolehlivosti">
            <a:extLst>
              <a:ext uri="{FF2B5EF4-FFF2-40B4-BE49-F238E27FC236}">
                <a16:creationId xmlns:a16="http://schemas.microsoft.com/office/drawing/2014/main" id="{B9843B13-1A69-4BC4-867B-C5945E9F14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7092043-B153-4D2E-920E-DDAF130B3B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muž, nošení, vázanka, exteriér&#10;&#10;Popis vygenerován s velmi vysokou mírou spolehlivosti">
            <a:extLst>
              <a:ext uri="{FF2B5EF4-FFF2-40B4-BE49-F238E27FC236}">
                <a16:creationId xmlns:a16="http://schemas.microsoft.com/office/drawing/2014/main" id="{010E0968-4F6F-421B-AEF1-E8F36AA65F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4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4482496-8930-4622-9F5E-1E08E5A04E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9215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Obsah obrázku exteriér, tráva, země, zvíře&#10;&#10;Popis vygenerován s velmi vysokou mírou spolehlivosti">
            <a:extLst>
              <a:ext uri="{FF2B5EF4-FFF2-40B4-BE49-F238E27FC236}">
                <a16:creationId xmlns:a16="http://schemas.microsoft.com/office/drawing/2014/main" id="{CE2FF69F-3E06-4720-BB7E-FE5D088FAE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4"/>
            <a:ext cx="10905065" cy="5571065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85EF68B6-0EBB-4D5C-8F9E-B6DFFA14AB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4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2456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plot, exteriér, země&#10;&#10;Popis vygenerován s velmi vysokou mírou spolehlivosti">
            <a:extLst>
              <a:ext uri="{FF2B5EF4-FFF2-40B4-BE49-F238E27FC236}">
                <a16:creationId xmlns:a16="http://schemas.microsoft.com/office/drawing/2014/main" id="{2AB4DB1F-758F-4F1A-9332-9FF8E29E3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AFBCAD5-8FAF-42D7-B69C-B150607DB8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002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exteriér, oblouk, země&#10;&#10;Popis vygenerován s velmi vysokou mírou spolehlivosti">
            <a:extLst>
              <a:ext uri="{FF2B5EF4-FFF2-40B4-BE49-F238E27FC236}">
                <a16:creationId xmlns:a16="http://schemas.microsoft.com/office/drawing/2014/main" id="{BF65A78A-C7B9-45FC-A169-70394994E8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62E388C-1A3B-4A9F-8984-107B1828AB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9224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3B82863B-07F1-CE5E-FFB5-EC63EFBC37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71552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9B293A98-CEFE-0AA6-394F-0F3128C95FD2}"/>
              </a:ext>
            </a:extLst>
          </p:cNvPr>
          <p:cNvSpPr/>
          <p:nvPr/>
        </p:nvSpPr>
        <p:spPr>
          <a:xfrm>
            <a:off x="7680176" y="649780"/>
            <a:ext cx="3643884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2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2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2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317</TotalTime>
  <Words>35</Words>
  <Application>Microsoft Office PowerPoint</Application>
  <PresentationFormat>Širokoúhlá obrazovka</PresentationFormat>
  <Paragraphs>12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106</cp:revision>
  <dcterms:created xsi:type="dcterms:W3CDTF">2020-02-21T13:54:42Z</dcterms:created>
  <dcterms:modified xsi:type="dcterms:W3CDTF">2023-06-14T13:45:38Z</dcterms:modified>
</cp:coreProperties>
</file>