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6" r:id="rId3"/>
    <p:sldId id="291" r:id="rId4"/>
    <p:sldId id="281" r:id="rId5"/>
    <p:sldId id="292" r:id="rId6"/>
    <p:sldId id="273" r:id="rId7"/>
    <p:sldId id="305" r:id="rId8"/>
    <p:sldId id="289" r:id="rId9"/>
    <p:sldId id="263" r:id="rId10"/>
    <p:sldId id="286" r:id="rId11"/>
    <p:sldId id="288" r:id="rId12"/>
    <p:sldId id="304" r:id="rId13"/>
    <p:sldId id="299" r:id="rId14"/>
    <p:sldId id="295" r:id="rId15"/>
    <p:sldId id="300" r:id="rId16"/>
    <p:sldId id="303" r:id="rId17"/>
    <p:sldId id="302" r:id="rId18"/>
    <p:sldId id="301" r:id="rId19"/>
    <p:sldId id="298" r:id="rId20"/>
    <p:sldId id="297" r:id="rId21"/>
    <p:sldId id="296" r:id="rId22"/>
    <p:sldId id="293" r:id="rId23"/>
    <p:sldId id="279" r:id="rId24"/>
    <p:sldId id="294" r:id="rId25"/>
    <p:sldId id="283" r:id="rId26"/>
    <p:sldId id="278" r:id="rId27"/>
    <p:sldId id="285" r:id="rId28"/>
    <p:sldId id="284" r:id="rId29"/>
    <p:sldId id="276" r:id="rId30"/>
    <p:sldId id="27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13.06.2023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0113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1B96C13-184C-1265-0B05-16810C05AFD6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AFEF08C-1E2D-45C2-A2A1-488260165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71161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559A7CA-B1CB-477C-B99B-9C5A661DC3A4}"/>
              </a:ext>
            </a:extLst>
          </p:cNvPr>
          <p:cNvSpPr/>
          <p:nvPr/>
        </p:nvSpPr>
        <p:spPr>
          <a:xfrm>
            <a:off x="184573" y="6214531"/>
            <a:ext cx="11841480" cy="4605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D2DC5F5-D182-49E0-9BFC-EB00507A3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B48CE78B-D833-4A07-9029-D446DB2E21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35BCC444-37F8-43E1-AA3D-02EDF073A0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19321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Walker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Walk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D8EBB7D-DEE1-40A7-B64B-D05C724F5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B1EED299-07E1-484F-8586-1840A3EC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FA13A94-B769-4CE0-B14A-08B4FBC92923}"/>
              </a:ext>
            </a:extLst>
          </p:cNvPr>
          <p:cNvSpPr/>
          <p:nvPr/>
        </p:nvSpPr>
        <p:spPr>
          <a:xfrm>
            <a:off x="2751393" y="664221"/>
            <a:ext cx="652272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54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9194AA47-6156-C71D-C9C2-1BC13A4C53A3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3128706C-11E1-D594-4C67-926F107DA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30767"/>
            <a:ext cx="12192000" cy="54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967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</p:transition>
    </mc:Choice>
    <mc:Fallback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D3761A-7386-4169-B55F-B4DE104B6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811DED-71F8-4A23-B4C5-8936E1DEF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57A57C-47BB-4123-8468-915966E0C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29BE2A-37F8-4A95-B2DC-61CCE7B7D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66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7D4D637-FD51-4087-BBF5-0872D8EC17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6912FB69-E152-4922-9FB3-9BCD5D571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A8FC70-E00A-4411-8916-99ADCF54D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7EEA93-8F7F-44BC-9C8F-D94317BA87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48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FE3F03-6969-4F5A-BC02-EB19DABD2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0BB6505-88AB-4D0F-9D43-4644F1387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2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DA76680-B926-4F20-AFFF-46FB24BF5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6F35EB6-89F6-4983-B92F-A3E72ED158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192BB7-C4EC-4E90-86A4-31A0E12CA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946358-AB6D-46C5-BA05-3D05E204D9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65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0B964D-5459-4AFD-A170-5AF39C59C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74F263-2821-4803-B402-3BAEC3391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29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86ADB03-132A-494D-85A2-01C0F38F2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BBB513-2F75-4F1D-A2F7-4E9667938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9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248848C-CA11-4E3B-8243-9AF742934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33BCD0D-9BDE-43F2-942F-4ED87DA51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159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F216F48-AAEE-46BE-9684-7542F2237F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84042A4-EC39-49E7-A2B1-FDFB319AB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15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CD94EA-52A1-4512-9005-D41A7064F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BC3C85-687C-43BE-AF39-EB2FB61A2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260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89F955-E9D5-40F2-AE01-03C89AD0F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18F1D0-3455-43FA-878E-98D8B958D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42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2F5AA5-0A18-4147-BB51-CC0F9343C3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18702B-A307-4F25-858B-2F8A7FD65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79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DF6F99-2FC2-4F4E-9BF1-6FF12BD54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EB8B31-1C63-4268-813A-1A7CF382D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34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D23116-D9C9-48FC-B62B-4594FE1E8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01FD9C-590E-451D-971E-05D7F4064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1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9C89B5-79C3-4F58-835E-1131E92E9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235322-9BB3-4222-BBA8-8007A28E8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43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24E9C79-E17F-49A3-8E0C-442B8832D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7D103B-86AB-4346-B8E7-9A73B1B4E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71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F30843-0FD6-4DB6-8308-FFAA1ABCB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110CEE8-27CB-4BFC-8CEE-5EF2B01A5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66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09F037-4BCB-40A3-A945-8AF341557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108E07-ED94-4271-A8C5-5E48E1CF6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3DC44F-77AD-469D-96C9-4AD904941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DE49A8-AA91-4B9D-9EB9-D47215573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20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F51CDC-52B2-4B8E-A8E6-18BA5DDBD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F6B4DBD-5FCB-4550-803D-953D0B792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11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50569C-5861-4A8F-85D0-BFB31D20A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ABB2D0-A5FE-4788-BBAF-F983D3806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AB67E6F-CDBA-4798-946D-A54C60C8D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08A69A1-47C3-444D-8D18-A8D92F8439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57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8C7094-AE5B-421B-9AC7-80E920841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7579B7-1AAB-47F9-987E-599513824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98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8D37D7-C1D2-4B97-A01E-AD916BCE3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7A93A3-6E4C-4AA4-B246-E755F77164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477F0D-A4B4-4A07-B2A7-4DF1107594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017723-3F34-4F4C-86E8-E86E10866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C5FD230-B377-0DE8-265A-814C7DD26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6328"/>
            <a:ext cx="10801200" cy="56746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1899A528-22BC-7B8A-323D-BF2C80C3F6D6}"/>
              </a:ext>
            </a:extLst>
          </p:cNvPr>
          <p:cNvSpPr/>
          <p:nvPr/>
        </p:nvSpPr>
        <p:spPr>
          <a:xfrm>
            <a:off x="1055440" y="5436695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</TotalTime>
  <Words>38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2023-06-13T16:38:32Z</dcterms:modified>
</cp:coreProperties>
</file>