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10" r:id="rId24"/>
    <p:sldId id="315" r:id="rId25"/>
    <p:sldId id="309" r:id="rId26"/>
    <p:sldId id="312" r:id="rId27"/>
    <p:sldId id="304" r:id="rId28"/>
    <p:sldId id="311" r:id="rId29"/>
    <p:sldId id="313" r:id="rId30"/>
    <p:sldId id="308" r:id="rId31"/>
    <p:sldId id="303" r:id="rId32"/>
    <p:sldId id="31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audio" Target="../media/audio1.wav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3C042B08-157B-23A6-942F-A9AFBE09CD08}"/>
              </a:ext>
            </a:extLst>
          </p:cNvPr>
          <p:cNvSpPr/>
          <p:nvPr/>
        </p:nvSpPr>
        <p:spPr>
          <a:xfrm>
            <a:off x="0" y="162880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motorů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130</a:t>
            </a:r>
          </a:p>
          <a:p>
            <a:pPr algn="ctr"/>
            <a:r>
              <a:rPr lang="fr-FR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 monde des moteurs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5">
            <a:hlinkClick r:id="" action="ppaction://noaction">
              <a:snd r:embed="rId2" name="5 Wrong road again.wav"/>
            </a:hlinkClick>
            <a:extLst>
              <a:ext uri="{FF2B5EF4-FFF2-40B4-BE49-F238E27FC236}">
                <a16:creationId xmlns:a16="http://schemas.microsoft.com/office/drawing/2014/main" id="{491C219C-1C22-A610-FE10-395D0BE11E7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6808" y="1484784"/>
            <a:ext cx="288032" cy="261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ACE6496C-9AEF-ABC1-00A9-ED17DBB393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1196752"/>
            <a:ext cx="10801200" cy="5129373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4FD46AAF-A906-15B0-CC29-8D54C55421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95400" y="553190"/>
            <a:ext cx="10801200" cy="643562"/>
          </a:xfrm>
          <a:prstGeom prst="rect">
            <a:avLst/>
          </a:prstGeom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2246A052-6C76-C069-F487-66B0318757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79"/>
            <a:ext cx="10801200" cy="577744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8" name="WordArt 13">
            <a:extLst>
              <a:ext uri="{FF2B5EF4-FFF2-40B4-BE49-F238E27FC236}">
                <a16:creationId xmlns:a16="http://schemas.microsoft.com/office/drawing/2014/main" id="{3F0950FE-8263-A1AA-A39F-D8DED68BB90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015880" y="846871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WordArt 14">
            <a:extLst>
              <a:ext uri="{FF2B5EF4-FFF2-40B4-BE49-F238E27FC236}">
                <a16:creationId xmlns:a16="http://schemas.microsoft.com/office/drawing/2014/main" id="{7B8880FD-4AF6-37EF-B879-B26906A2135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96590" y="2012313"/>
            <a:ext cx="1835514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5 Wrong road again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6" name="5 Wrong road agai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BE5725AE-8ED7-8831-0A79-635A18023A81}"/>
              </a:ext>
            </a:extLst>
          </p:cNvPr>
          <p:cNvSpPr/>
          <p:nvPr/>
        </p:nvSpPr>
        <p:spPr>
          <a:xfrm>
            <a:off x="0" y="5805264"/>
            <a:ext cx="12192000" cy="10527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589535A7-0B89-28BE-1ADF-76B5BB40E4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9" y="6018564"/>
            <a:ext cx="11967512" cy="707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engines</a:t>
            </a:r>
            <a:r>
              <a:rPr lang="cs-CZ" altLang="cs-CZ" sz="2000" b="1" dirty="0">
                <a:solidFill>
                  <a:srgbClr val="FF0000"/>
                </a:solidFill>
              </a:rPr>
              <a:t>   Die Welt-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Motoren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wereld-motoren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moteurs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monde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Motoarele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</a:t>
            </a:r>
            <a:r>
              <a:rPr lang="cs-CZ" altLang="cs-CZ" sz="2000" b="1" dirty="0">
                <a:solidFill>
                  <a:srgbClr val="FF0000"/>
                </a:solidFill>
              </a:rPr>
              <a:t>     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motorok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Dünya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motorları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Οι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μηχ</a:t>
            </a:r>
            <a:r>
              <a:rPr lang="cs-CZ" altLang="cs-CZ" sz="2000" b="1" dirty="0">
                <a:solidFill>
                  <a:srgbClr val="FF0000"/>
                </a:solidFill>
              </a:rPr>
              <a:t>ανές του κόσμου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1DD846C-4458-EB8D-63B1-BCFBEB7FFE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54189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5DD4F599-DBA8-FBE7-76E8-F63C9E651B55}"/>
              </a:ext>
            </a:extLst>
          </p:cNvPr>
          <p:cNvSpPr/>
          <p:nvPr/>
        </p:nvSpPr>
        <p:spPr>
          <a:xfrm>
            <a:off x="3863752" y="548680"/>
            <a:ext cx="541145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Svět  motorů 130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D1B0EED-F46F-795B-ED8E-DE591DA775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1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2A027AB-F23C-6BD9-1E8F-B4480B8F2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06031FF-CEDD-4798-9CFB-20E4365512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2201A5-CABA-80E8-C83D-15025D218B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6B66348-D2FF-1B57-B6B1-9802AFFA86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37F79B1-6A3A-73C3-EF4C-4772A3C4D6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6F01532-2ADB-7BA0-AB85-10F8B02719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4EB9FBA-5399-06D4-ABCB-7A4035E3E1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1C99F81-EF87-B8D1-B5F4-9E79083AE0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A9D2D14-20B6-AAA1-E6BC-642043CFD0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350115-1399-BF5E-B873-D35617254D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711402B-328C-170D-5051-F493AC1830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7D435E-7B21-892D-23CB-4E905AB407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F72C27B-3EA7-7665-A18A-2FB55AA174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471" y="548680"/>
            <a:ext cx="10818129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5D57805-1731-6289-5CD7-0D0A8596AB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B9D4BE3-A66C-60DC-A48C-84419A5819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4B0E90D-8790-403B-2119-5880473AB1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4036DB17-83C8-1823-7107-E44CB28F55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1269" y="6021288"/>
            <a:ext cx="1675331" cy="360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7300FD2-1540-1224-FEE6-859E767256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53FC7E5-5930-2521-64C0-D7E59322FC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938981F-6660-600B-646C-DD6B9A366A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63F19C-CBFC-F381-CD51-05CDEE1096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26673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C446468-084C-23E8-D5F5-B5F6707D07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1CD296F-9CDA-3489-B4EA-9649681A8C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0326FEA-7E5D-6D8B-158F-E2F6EAF4EE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6B21B35-EE8B-AA83-958E-6481F532DB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AD6D7F7-1360-C876-CF56-76B74B981B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922" y="490318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EDCFFEA9-32E2-9C90-B4EE-E20F80BCD6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0416" y="6021288"/>
            <a:ext cx="1656184" cy="301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FC00C1-9233-6887-8ED1-12DC510EF9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00AB73-764A-7A6E-5760-F02FD89B9B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B3F783A3-EBAB-ADBC-D450-8638CB0AEE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1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13759FB6-BC8B-6C30-C62F-9B43F493EAFF}"/>
              </a:ext>
            </a:extLst>
          </p:cNvPr>
          <p:cNvSpPr/>
          <p:nvPr/>
        </p:nvSpPr>
        <p:spPr>
          <a:xfrm>
            <a:off x="983432" y="665803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312</TotalTime>
  <Words>66</Words>
  <Application>Microsoft Office PowerPoint</Application>
  <PresentationFormat>Širokoúhlá obrazovka</PresentationFormat>
  <Paragraphs>10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106</cp:revision>
  <dcterms:created xsi:type="dcterms:W3CDTF">2020-02-21T13:54:42Z</dcterms:created>
  <dcterms:modified xsi:type="dcterms:W3CDTF">2023-06-13T14:46:59Z</dcterms:modified>
</cp:coreProperties>
</file>