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03" r:id="rId4"/>
    <p:sldId id="280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296" r:id="rId13"/>
    <p:sldId id="302" r:id="rId14"/>
    <p:sldId id="298" r:id="rId15"/>
    <p:sldId id="299" r:id="rId16"/>
    <p:sldId id="300" r:id="rId17"/>
    <p:sldId id="301" r:id="rId18"/>
    <p:sldId id="297" r:id="rId19"/>
    <p:sldId id="295" r:id="rId20"/>
    <p:sldId id="294" r:id="rId21"/>
    <p:sldId id="306" r:id="rId22"/>
    <p:sldId id="307" r:id="rId23"/>
    <p:sldId id="305" r:id="rId24"/>
    <p:sldId id="304" r:id="rId25"/>
    <p:sldId id="312" r:id="rId26"/>
    <p:sldId id="310" r:id="rId27"/>
    <p:sldId id="309" r:id="rId28"/>
    <p:sldId id="311" r:id="rId29"/>
    <p:sldId id="31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Véhicules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anciens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Stará vozidla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vehicles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957985-F99B-6C10-6EA3-FABB8A7E49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412776"/>
            <a:ext cx="10801200" cy="499350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3FEB465-49CF-F454-4A60-328DD0DB20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48679"/>
            <a:ext cx="10801200" cy="864096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98BB6F1-A92B-7192-E139-B0E9500B9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5759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C6D7BF2D-1BD6-F646-DD1F-6E71D25DE8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DF7B593F-2EB5-DD5F-FDC1-1613C06EDFE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89060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Against all odds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5" name="Against all od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9ECCD1-4FDC-D2C3-6E18-4D049DA07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CB5AA5C-6F0C-BCC8-8334-EF144748343F}"/>
              </a:ext>
            </a:extLst>
          </p:cNvPr>
          <p:cNvSpPr/>
          <p:nvPr/>
        </p:nvSpPr>
        <p:spPr>
          <a:xfrm>
            <a:off x="6816080" y="5301208"/>
            <a:ext cx="44644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Stará vozidla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88050C-2797-CECC-25EA-BC8FC8543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A382D2-9007-D336-B481-DF32095AE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906EC1-FDA3-EAFD-5E57-C56F35D4A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0AD9D84-4026-CFF9-D1AB-0669F5794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56240" y="5951548"/>
            <a:ext cx="3240360" cy="42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4C05FB-2EE8-B762-9C27-3F0A9C358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3791EE-8D07-861E-791A-0DEEEDF59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322349-F156-1217-0C67-740CD84E1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4136DE-C2B7-BD49-2591-145F65245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01F802-7C0F-F80A-54F8-5C4C55B9C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536463-73F8-B5E1-C619-F2DFAEE67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A10A85-8EAE-956E-4975-D5DE112F7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194112-622A-E3B5-54BB-35DC17DF9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7632CE-B6CE-B72B-D8E5-661CE8E18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3DFE2B-F380-88AE-7EDB-09889051E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A274AC-58C7-9253-B5F1-A19C81BCB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A6A957-AE27-F526-D65A-7231152DC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A30FD6-7795-D119-DA53-45B384CD7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732588-BABD-0D88-FB99-715B16AF3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27FB16-5918-014E-1F8F-5C568AE1F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87956D-A242-8104-D8D5-305F1672D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7C118A-A9A5-BCA9-6268-1548AD882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C6B765-ABCB-D008-6CF6-9D3A9CC1A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D49FD0-5FAB-3FD9-2DD2-05C86D9F7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C2C4CB-AD9B-7625-636C-A94B89AC34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CDB30D-1524-8F35-59EE-C8916D838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78B0D-8387-A235-5E19-A7593BEF6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84B00B-7C98-5252-91C8-6E79D361E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66AB51-2D4C-5A8A-A778-B6A499173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91A853F-27AB-820D-5DCC-1BDFFE2D4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9876"/>
            <a:ext cx="10873208" cy="56310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D35CCD2-5B45-3853-83D2-22C81F6A4C88}"/>
              </a:ext>
            </a:extLst>
          </p:cNvPr>
          <p:cNvSpPr/>
          <p:nvPr/>
        </p:nvSpPr>
        <p:spPr>
          <a:xfrm>
            <a:off x="7924724" y="5452719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330</TotalTime>
  <Words>33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2023-06-13T12:33:25Z</dcterms:modified>
</cp:coreProperties>
</file>