
<file path=[Content_Types].xml><?xml version="1.0" encoding="utf-8"?>
<Types xmlns="http://schemas.openxmlformats.org/package/2006/content-types">
  <Default Extension="bin" ContentType="image/unknown"/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73" r:id="rId3"/>
    <p:sldId id="268" r:id="rId4"/>
    <p:sldId id="256" r:id="rId5"/>
    <p:sldId id="259" r:id="rId6"/>
    <p:sldId id="262" r:id="rId7"/>
    <p:sldId id="263" r:id="rId8"/>
    <p:sldId id="261" r:id="rId9"/>
    <p:sldId id="258" r:id="rId10"/>
    <p:sldId id="257" r:id="rId11"/>
    <p:sldId id="266" r:id="rId12"/>
    <p:sldId id="270" r:id="rId13"/>
    <p:sldId id="267" r:id="rId14"/>
    <p:sldId id="269" r:id="rId15"/>
    <p:sldId id="265" r:id="rId16"/>
    <p:sldId id="260" r:id="rId17"/>
    <p:sldId id="271" r:id="rId18"/>
    <p:sldId id="274" r:id="rId19"/>
    <p:sldId id="272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lZ/wageztrqJVATQkyVNg==" hashData="C4A6rZl4ppQfOPBeEGZ0go7+MIhE19n609uBAyDIglgttairLX3zoR0Sn9cFRd9Jdc1l2MYWlwNNOrXKRveHM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656" autoAdjust="0"/>
    <p:restoredTop sz="94660"/>
  </p:normalViewPr>
  <p:slideViewPr>
    <p:cSldViewPr snapToGrid="0">
      <p:cViewPr varScale="1">
        <p:scale>
          <a:sx n="77" d="100"/>
          <a:sy n="77" d="100"/>
        </p:scale>
        <p:origin x="29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0EBFE8-C507-2BC8-335E-9CCF6F89E4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80522F7-3D14-2CFE-3E5D-C551379593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E78E2F-A414-247A-16F8-DAE8E3E686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458E-A3F5-48C5-89EA-895FE346EF69}" type="datetimeFigureOut">
              <a:rPr lang="fr-FR" smtClean="0"/>
              <a:t>11/06/2023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6125E13-5A5C-0E95-6677-F78FF23BDA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8CED5DE-CFAC-8C1E-6029-34F8D37F33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BDE7C-198A-41A6-A41A-ED21467113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77091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52E17C-7EA8-884A-ACAF-2C8C325EF8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CBFD429-9D8F-233B-0F07-AB12D9724F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2BA7B13-7C04-E4A5-C7F6-9D7C4A02CC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458E-A3F5-48C5-89EA-895FE346EF69}" type="datetimeFigureOut">
              <a:rPr lang="fr-FR" smtClean="0"/>
              <a:t>11/06/2023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63BB884-3AF0-000B-0B5D-7058BFC6A4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453EEEE-C321-C41F-725D-3042A57B07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BDE7C-198A-41A6-A41A-ED21467113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55110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0C86D7-8AC3-B30B-A04C-78834C9019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8F04F3D-2707-4B60-8816-F3FCBE52F0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FFA23F4-4605-415D-E0DA-BB82CD5A22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458E-A3F5-48C5-89EA-895FE346EF69}" type="datetimeFigureOut">
              <a:rPr lang="fr-FR" smtClean="0"/>
              <a:t>11/06/2023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66F7D01-0DC3-B822-623F-F5F3CACD3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A5B4A5-6714-9811-AB11-ED57619FA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BDE7C-198A-41A6-A41A-ED21467113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9902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575C03-E105-180C-A109-E47F0C886C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D29CAE4-6A69-BD0A-B56E-ED86ED2BB9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4A58A7A-3F5E-1A2F-1424-E7A5A281E9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811D4C5-DFDA-D311-8E9D-FDF6570D5E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458E-A3F5-48C5-89EA-895FE346EF69}" type="datetimeFigureOut">
              <a:rPr lang="fr-FR" smtClean="0"/>
              <a:t>11/06/2023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0427A69-BA08-B6A3-8204-C0C6A25D4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EE2F6C1-D0C2-24EA-883A-A6DDB3AB8E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BDE7C-198A-41A6-A41A-ED21467113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0526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C064A3-C99A-C89F-7864-84A90047CB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6094944-5325-CA92-8A79-35C1D5F388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A4AF403-4A47-8FD9-EF1F-7F188816E0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2D18217-8E2C-518A-F0F4-7992E445AC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EE9263C-5058-717A-2BB9-4531FA4FBF3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D015751-F7A4-E2E3-6BAE-09FBB72298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458E-A3F5-48C5-89EA-895FE346EF69}" type="datetimeFigureOut">
              <a:rPr lang="fr-FR" smtClean="0"/>
              <a:t>11/06/2023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553B8E9-BE3A-CF5B-4EA1-03ED0D3EF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680583A-66BF-EF77-1A64-2EA6FD504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BDE7C-198A-41A6-A41A-ED21467113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4006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ED1477-1DEE-3FAC-6BF9-5B376B48DD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EE35FD9-893B-8231-4736-FDFFC4491B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458E-A3F5-48C5-89EA-895FE346EF69}" type="datetimeFigureOut">
              <a:rPr lang="fr-FR" smtClean="0"/>
              <a:t>11/06/2023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BD41D73-EE63-06E8-BD07-2E38FB0A6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F972942-19B3-F90A-ACAD-D20D3C25A8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BDE7C-198A-41A6-A41A-ED21467113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41697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4D313CB-255D-4D65-2B01-0E4E0831FF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458E-A3F5-48C5-89EA-895FE346EF69}" type="datetimeFigureOut">
              <a:rPr lang="fr-FR" smtClean="0"/>
              <a:t>11/06/2023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6478784-F130-4A37-6A6A-8E44DD3B97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487D97D-358F-201E-D876-A9F842D0F4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BDE7C-198A-41A6-A41A-ED21467113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18876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1AD87A-877B-9ADB-6D19-D46DCF01A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D2F458C-2791-FEED-2CE7-57B804145B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B789085-914D-5265-E975-51DE7447C5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B7F44D9-7CE3-6E1F-4583-8F270E438A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458E-A3F5-48C5-89EA-895FE346EF69}" type="datetimeFigureOut">
              <a:rPr lang="fr-FR" smtClean="0"/>
              <a:t>11/06/2023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B81F1C0-17A0-386E-3445-9D4E808F4B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881D819-399E-111A-00F2-76E1BFD0F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BDE7C-198A-41A6-A41A-ED21467113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7041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63ADC1-3CFE-76F0-0BFC-6D7AA5B76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93AF930-C00A-59A0-D62E-1807032FCAD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68F96CD-3990-9709-B093-209F7D3D6D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C3688F2-282C-DA51-8C6E-629387AB97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458E-A3F5-48C5-89EA-895FE346EF69}" type="datetimeFigureOut">
              <a:rPr lang="fr-FR" smtClean="0"/>
              <a:t>11/06/2023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97A3A60-2E4A-18E0-7186-7B19D6E499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D399637-7C86-5BC6-14AA-D5EFBCBC6A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BDE7C-198A-41A6-A41A-ED21467113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82060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E12475-8C79-BC6E-6041-676554D99A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711F283-C3DB-5C84-CDF2-0A6BBB1F80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A824E6E-AE38-006C-59C2-54ADAC03A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458E-A3F5-48C5-89EA-895FE346EF69}" type="datetimeFigureOut">
              <a:rPr lang="fr-FR" smtClean="0"/>
              <a:t>11/06/2023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AA57BD1-2944-707B-49E3-52F40FACBE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0195042-07E5-B958-AE40-18F3275BEB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BDE7C-198A-41A6-A41A-ED21467113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9119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19822F3-88E9-AB1D-5E2C-7E9517B2A85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4CF3CB4-4396-DBC7-B8FD-BEF13A157A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D659714-06EE-B98E-CF67-43CDF84427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458E-A3F5-48C5-89EA-895FE346EF69}" type="datetimeFigureOut">
              <a:rPr lang="fr-FR" smtClean="0"/>
              <a:t>11/06/2023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63492FD-D314-FF9F-187E-EB4364713B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E5C3C60-C313-30A0-3E5C-D60432DEB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BDE7C-198A-41A6-A41A-ED21467113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0150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016C893-37CD-FA50-EF11-34A10FEDE3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95CE3B3-6E2B-6D18-D2AF-343D59648F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38D37E2-0C8A-BAE8-1BFA-C620411648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55458E-A3F5-48C5-89EA-895FE346EF69}" type="datetimeFigureOut">
              <a:rPr lang="fr-FR" smtClean="0"/>
              <a:t>11/06/2023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A2BA92B-AFCD-0892-AA77-7F0DBDB425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2BE2BD3-E583-E7B7-17C9-A84BE8E471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DBDE7C-198A-41A6-A41A-ED21467113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6198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bin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12FD9BE-8D57-0EC2-84C0-4D6EF084FA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3625" y="609600"/>
            <a:ext cx="7524750" cy="56388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D3E8565-79FF-30E5-9F88-B2776F62067D}"/>
              </a:ext>
            </a:extLst>
          </p:cNvPr>
          <p:cNvSpPr/>
          <p:nvPr/>
        </p:nvSpPr>
        <p:spPr>
          <a:xfrm>
            <a:off x="2333625" y="609600"/>
            <a:ext cx="781186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Costa Rica - les sphères</a:t>
            </a:r>
            <a:endParaRPr lang="fr-FR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4" name="ytmp3free.cc_juanas-youtubemp3free.org">
            <a:hlinkClick r:id="" action="ppaction://media"/>
            <a:extLst>
              <a:ext uri="{FF2B5EF4-FFF2-40B4-BE49-F238E27FC236}">
                <a16:creationId xmlns:a16="http://schemas.microsoft.com/office/drawing/2014/main" id="{56106627-8F32-B883-77E2-F615751FA16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445219" y="3124200"/>
            <a:ext cx="609600" cy="6096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58842534-46F9-BBBC-9361-0BBF4EAE26C0}"/>
              </a:ext>
            </a:extLst>
          </p:cNvPr>
          <p:cNvSpPr txBox="1"/>
          <p:nvPr/>
        </p:nvSpPr>
        <p:spPr>
          <a:xfrm>
            <a:off x="10055225" y="2156430"/>
            <a:ext cx="2235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Propose Le Costa – Rica 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(Les Sphères )</a:t>
            </a:r>
          </a:p>
        </p:txBody>
      </p:sp>
    </p:spTree>
    <p:extLst>
      <p:ext uri="{BB962C8B-B14F-4D97-AF65-F5344CB8AC3E}">
        <p14:creationId xmlns:p14="http://schemas.microsoft.com/office/powerpoint/2010/main" val="3212872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F4DBD0E-3EEE-31F3-F1CF-A578EBAEDC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4049" y="569459"/>
            <a:ext cx="5433221" cy="586413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9DEB6C-185E-2BBE-E479-924009BC1629}"/>
              </a:ext>
            </a:extLst>
          </p:cNvPr>
          <p:cNvSpPr txBox="1"/>
          <p:nvPr/>
        </p:nvSpPr>
        <p:spPr>
          <a:xfrm>
            <a:off x="8536409" y="5122323"/>
            <a:ext cx="29682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Carte du Costa Rica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41E1E56D-361B-36E2-E68F-E75CD7284602}"/>
              </a:ext>
            </a:extLst>
          </p:cNvPr>
          <p:cNvSpPr txBox="1"/>
          <p:nvPr/>
        </p:nvSpPr>
        <p:spPr>
          <a:xfrm>
            <a:off x="8328074" y="2365829"/>
            <a:ext cx="33849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Situé en Amérique Centrale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 bordé par la mer des Caraïbes</a:t>
            </a:r>
          </a:p>
        </p:txBody>
      </p:sp>
    </p:spTree>
    <p:extLst>
      <p:ext uri="{BB962C8B-B14F-4D97-AF65-F5344CB8AC3E}">
        <p14:creationId xmlns:p14="http://schemas.microsoft.com/office/powerpoint/2010/main" val="1584363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randomBar dir="vert"/>
      </p:transition>
    </mc:Choice>
    <mc:Fallback xmlns="">
      <p:transition spd="slow" advClick="0" advTm="10000">
        <p:randomBar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04143FC-8037-5A89-1E5E-13315C9EA4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4776" y="2663483"/>
            <a:ext cx="5905500" cy="3810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23D2527D-482D-C48F-19F5-C99562CE5EC0}"/>
              </a:ext>
            </a:extLst>
          </p:cNvPr>
          <p:cNvSpPr txBox="1"/>
          <p:nvPr/>
        </p:nvSpPr>
        <p:spPr>
          <a:xfrm>
            <a:off x="774620" y="103063"/>
            <a:ext cx="1091474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>
                <a:solidFill>
                  <a:schemeClr val="bg1"/>
                </a:solidFill>
              </a:rPr>
              <a:t>Les sphères mégalithiques du Costa Rica, découvertes dans la jungle au Sud du pays, delta du Diquis, entre les fleuves Terraba et Sirpe sont des billes de pierre attribuées à l’ancienne culture précolombienne (200 av JC), aux dimensions variables </a:t>
            </a:r>
          </a:p>
          <a:p>
            <a:r>
              <a:rPr lang="fr-FR" sz="2800" dirty="0">
                <a:solidFill>
                  <a:schemeClr val="bg1"/>
                </a:solidFill>
              </a:rPr>
              <a:t>Aux interprétations de mythes ésotériques et mystérieuses</a:t>
            </a:r>
          </a:p>
        </p:txBody>
      </p:sp>
    </p:spTree>
    <p:extLst>
      <p:ext uri="{BB962C8B-B14F-4D97-AF65-F5344CB8AC3E}">
        <p14:creationId xmlns:p14="http://schemas.microsoft.com/office/powerpoint/2010/main" val="1236631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14:doors dir="vert"/>
      </p:transition>
    </mc:Choice>
    <mc:Fallback xmlns="">
      <p:transition spd="slow" advClick="0" advTm="1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306E0FA-C814-47C8-EBAB-A73E7147AD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4460" y="232117"/>
            <a:ext cx="8563079" cy="6393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126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prism/>
      </p:transition>
    </mc:Choice>
    <mc:Fallback xmlns="">
      <p:transition spd="slow" advClick="0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3C2C96E-20DA-6323-D21E-9DEEDD8E01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7849" y="213712"/>
            <a:ext cx="5947354" cy="643057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004970-ACC5-C48E-3E34-192DBDBAA4B6}"/>
              </a:ext>
            </a:extLst>
          </p:cNvPr>
          <p:cNvSpPr txBox="1"/>
          <p:nvPr/>
        </p:nvSpPr>
        <p:spPr>
          <a:xfrm>
            <a:off x="8679543" y="4920344"/>
            <a:ext cx="30107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Cour du Musée National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 de Costa Rica</a:t>
            </a:r>
          </a:p>
        </p:txBody>
      </p:sp>
    </p:spTree>
    <p:extLst>
      <p:ext uri="{BB962C8B-B14F-4D97-AF65-F5344CB8AC3E}">
        <p14:creationId xmlns:p14="http://schemas.microsoft.com/office/powerpoint/2010/main" val="2795497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14:gallery dir="l"/>
      </p:transition>
    </mc:Choice>
    <mc:Fallback xmlns="">
      <p:transition spd="slow" advClick="0" advTm="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0D5A0952-3A56-C405-4BAD-4C8A876B8B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1144" y="230358"/>
            <a:ext cx="8529711" cy="6397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220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ripple/>
      </p:transition>
    </mc:Choice>
    <mc:Fallback xmlns="">
      <p:transition spd="slow" advClick="0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4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6A9AB4F-57F0-35C4-CFB8-57FC27E062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3575" y="1238250"/>
            <a:ext cx="8324850" cy="43815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876BE9-534E-33C8-F3F8-02768D6AD7AA}"/>
              </a:ext>
            </a:extLst>
          </p:cNvPr>
          <p:cNvSpPr txBox="1"/>
          <p:nvPr/>
        </p:nvSpPr>
        <p:spPr>
          <a:xfrm>
            <a:off x="2883877" y="5936566"/>
            <a:ext cx="68650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Cliché archives : défrichage et extraction des sphères vers 1940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BF191350-B28C-3D05-F44E-3038A301EBA0}"/>
              </a:ext>
            </a:extLst>
          </p:cNvPr>
          <p:cNvSpPr txBox="1"/>
          <p:nvPr/>
        </p:nvSpPr>
        <p:spPr>
          <a:xfrm>
            <a:off x="1756229" y="348343"/>
            <a:ext cx="90133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Découvertes en 1930 lors du défrichage de la jungle –Citées au Patrimoine Mondial UNESCO  depuis 2014</a:t>
            </a:r>
          </a:p>
        </p:txBody>
      </p:sp>
    </p:spTree>
    <p:extLst>
      <p:ext uri="{BB962C8B-B14F-4D97-AF65-F5344CB8AC3E}">
        <p14:creationId xmlns:p14="http://schemas.microsoft.com/office/powerpoint/2010/main" val="714548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randomBar dir="vert"/>
      </p:transition>
    </mc:Choice>
    <mc:Fallback xmlns="">
      <p:transition spd="slow" advClick="0" advTm="10000">
        <p:randomBar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E0FD698-5698-C27D-4889-E889028DF2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4589" y="292856"/>
            <a:ext cx="8642821" cy="584065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CE9FF87-10F3-A2C6-43A2-A5A1FE835CD9}"/>
              </a:ext>
            </a:extLst>
          </p:cNvPr>
          <p:cNvSpPr txBox="1"/>
          <p:nvPr/>
        </p:nvSpPr>
        <p:spPr>
          <a:xfrm>
            <a:off x="4379486" y="6165034"/>
            <a:ext cx="46142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Côte de Punarena  -  Costa Rica</a:t>
            </a:r>
          </a:p>
        </p:txBody>
      </p:sp>
    </p:spTree>
    <p:extLst>
      <p:ext uri="{BB962C8B-B14F-4D97-AF65-F5344CB8AC3E}">
        <p14:creationId xmlns:p14="http://schemas.microsoft.com/office/powerpoint/2010/main" val="1665988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E23AD2F-28DD-A69B-E6D8-3F89244FCA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6856" y="571500"/>
            <a:ext cx="7620000" cy="5715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92C919A-3001-19E4-1A5D-98A90CD05A5F}"/>
              </a:ext>
            </a:extLst>
          </p:cNvPr>
          <p:cNvSpPr txBox="1"/>
          <p:nvPr/>
        </p:nvSpPr>
        <p:spPr>
          <a:xfrm>
            <a:off x="9256542" y="3995225"/>
            <a:ext cx="26869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San José  ville principale du Costa Rica</a:t>
            </a:r>
          </a:p>
        </p:txBody>
      </p:sp>
    </p:spTree>
    <p:extLst>
      <p:ext uri="{BB962C8B-B14F-4D97-AF65-F5344CB8AC3E}">
        <p14:creationId xmlns:p14="http://schemas.microsoft.com/office/powerpoint/2010/main" val="4104748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wipe/>
      </p:transition>
    </mc:Choice>
    <mc:Fallback xmlns="">
      <p:transition spd="slow" advClick="0" advTm="6000">
        <p:wip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472AE7E-522F-A70C-5FC2-003B1058C5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04F5F4-802C-FBF8-A526-BB3298A09ADE}"/>
              </a:ext>
            </a:extLst>
          </p:cNvPr>
          <p:cNvSpPr txBox="1"/>
          <p:nvPr/>
        </p:nvSpPr>
        <p:spPr>
          <a:xfrm>
            <a:off x="10142806" y="4994031"/>
            <a:ext cx="14349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Centre ville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San José</a:t>
            </a:r>
          </a:p>
        </p:txBody>
      </p:sp>
    </p:spTree>
    <p:extLst>
      <p:ext uri="{BB962C8B-B14F-4D97-AF65-F5344CB8AC3E}">
        <p14:creationId xmlns:p14="http://schemas.microsoft.com/office/powerpoint/2010/main" val="2223378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push dir="u"/>
      </p:transition>
    </mc:Choice>
    <mc:Fallback xmlns="">
      <p:transition spd="slow" advClick="0" advTm="6000">
        <p:push dir="u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066D3A0-4527-D2D7-FF97-E1D5702E9A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9042" y="337623"/>
            <a:ext cx="8173916" cy="572174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5A41F7-A571-8CC1-8D42-2CD4AFFB28D9}"/>
              </a:ext>
            </a:extLst>
          </p:cNvPr>
          <p:cNvSpPr txBox="1"/>
          <p:nvPr/>
        </p:nvSpPr>
        <p:spPr>
          <a:xfrm>
            <a:off x="4935314" y="6005283"/>
            <a:ext cx="31792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Théâtre de San José</a:t>
            </a:r>
          </a:p>
        </p:txBody>
      </p:sp>
    </p:spTree>
    <p:extLst>
      <p:ext uri="{BB962C8B-B14F-4D97-AF65-F5344CB8AC3E}">
        <p14:creationId xmlns:p14="http://schemas.microsoft.com/office/powerpoint/2010/main" val="47283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9686E21-7E0F-917D-9E68-5C1F8FEF30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8500" y="457200"/>
            <a:ext cx="107950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54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dissolve/>
      </p:transition>
    </mc:Choice>
    <mc:Fallback xmlns="">
      <p:transition spd="slow" advClick="0" advTm="5000">
        <p:dissolv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4600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051B443-ADE8-542D-553E-724EC92E68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7428" y="684237"/>
            <a:ext cx="4360984" cy="581464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23723E-F383-498A-2389-57912D6C8B93}"/>
              </a:ext>
            </a:extLst>
          </p:cNvPr>
          <p:cNvSpPr txBox="1"/>
          <p:nvPr/>
        </p:nvSpPr>
        <p:spPr>
          <a:xfrm>
            <a:off x="8778240" y="5106572"/>
            <a:ext cx="2968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San José</a:t>
            </a:r>
          </a:p>
          <a:p>
            <a:r>
              <a:rPr lang="fr-FR" sz="2000" b="1" i="1" dirty="0"/>
              <a:t>   Parc Morazan</a:t>
            </a:r>
          </a:p>
        </p:txBody>
      </p:sp>
    </p:spTree>
    <p:extLst>
      <p:ext uri="{BB962C8B-B14F-4D97-AF65-F5344CB8AC3E}">
        <p14:creationId xmlns:p14="http://schemas.microsoft.com/office/powerpoint/2010/main" val="1790108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14:ripple/>
      </p:transition>
    </mc:Choice>
    <mc:Fallback xmlns="">
      <p:transition spd="slow" advClick="0" advTm="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D98A9A7-442A-FBBE-DE5F-C2B42F3E4D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44529" y="481889"/>
            <a:ext cx="3039208" cy="589422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3CF616-ED78-F11A-12F1-27545D4DB0D3}"/>
              </a:ext>
            </a:extLst>
          </p:cNvPr>
          <p:cNvSpPr txBox="1"/>
          <p:nvPr/>
        </p:nvSpPr>
        <p:spPr>
          <a:xfrm>
            <a:off x="1420837" y="4656406"/>
            <a:ext cx="433284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Sculpture de Jimenez Derédia</a:t>
            </a:r>
          </a:p>
          <a:p>
            <a:endParaRPr lang="fr-FR" sz="2000" b="1" i="1" dirty="0"/>
          </a:p>
          <a:p>
            <a:r>
              <a:rPr lang="fr-FR" sz="2000" b="1" i="1"/>
              <a:t>  Musée </a:t>
            </a:r>
            <a:r>
              <a:rPr lang="fr-FR" sz="2000" b="1" i="1" dirty="0"/>
              <a:t>d’Art du Costa Rica à San José</a:t>
            </a:r>
          </a:p>
        </p:txBody>
      </p:sp>
    </p:spTree>
    <p:extLst>
      <p:ext uri="{BB962C8B-B14F-4D97-AF65-F5344CB8AC3E}">
        <p14:creationId xmlns:p14="http://schemas.microsoft.com/office/powerpoint/2010/main" val="1296785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6CBD52C-7C2C-0A9A-7283-85E924AC7DB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15397" y="796583"/>
            <a:ext cx="7620000" cy="5111848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C4D457-EE50-C01C-DE8A-03A3EB1899A1}"/>
              </a:ext>
            </a:extLst>
          </p:cNvPr>
          <p:cNvSpPr txBox="1"/>
          <p:nvPr/>
        </p:nvSpPr>
        <p:spPr>
          <a:xfrm>
            <a:off x="393895" y="5861362"/>
            <a:ext cx="32215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Église Soledad – Costa Rica</a:t>
            </a:r>
          </a:p>
        </p:txBody>
      </p:sp>
    </p:spTree>
    <p:extLst>
      <p:ext uri="{BB962C8B-B14F-4D97-AF65-F5344CB8AC3E}">
        <p14:creationId xmlns:p14="http://schemas.microsoft.com/office/powerpoint/2010/main" val="1101547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randomBar dir="vert"/>
      </p:transition>
    </mc:Choice>
    <mc:Fallback xmlns="">
      <p:transition spd="slow" advClick="0" advTm="6000">
        <p:randomBar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  <a:alpha val="7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FE402AB-AC1C-7C3E-B458-1590E25C79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791" y="417573"/>
            <a:ext cx="4515729" cy="6022854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1FE42D-B649-C838-52B5-7021662D7005}"/>
              </a:ext>
            </a:extLst>
          </p:cNvPr>
          <p:cNvSpPr txBox="1"/>
          <p:nvPr/>
        </p:nvSpPr>
        <p:spPr>
          <a:xfrm>
            <a:off x="5570806" y="5908431"/>
            <a:ext cx="44735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Théâtre National à San José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243B5297-8B59-387F-266A-FF6A47B5356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8482" y="549459"/>
            <a:ext cx="4289440" cy="469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844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92EA8B4-CF63-0B71-B074-D28967DA12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8178" y="235634"/>
            <a:ext cx="8515643" cy="6386732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D7E636AE-5F72-8F7E-68C5-94A07D066037}"/>
              </a:ext>
            </a:extLst>
          </p:cNvPr>
          <p:cNvSpPr txBox="1"/>
          <p:nvPr/>
        </p:nvSpPr>
        <p:spPr>
          <a:xfrm>
            <a:off x="2017486" y="4891314"/>
            <a:ext cx="746034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Certaines de ces sphères sont exposées :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 au Musée de la National </a:t>
            </a:r>
            <a:r>
              <a:rPr lang="fr-FR" sz="2000" b="1" i="1" dirty="0" err="1">
                <a:solidFill>
                  <a:schemeClr val="bg1"/>
                </a:solidFill>
              </a:rPr>
              <a:t>Géographic</a:t>
            </a:r>
            <a:r>
              <a:rPr lang="fr-FR" sz="2000" b="1" i="1" dirty="0">
                <a:solidFill>
                  <a:schemeClr val="bg1"/>
                </a:solidFill>
              </a:rPr>
              <a:t> Société à Washington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 au Musée Peabody d’archéologie à Cambridge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 et une, prêtée au Musée du Quai Branly de Paris</a:t>
            </a:r>
          </a:p>
        </p:txBody>
      </p:sp>
    </p:spTree>
    <p:extLst>
      <p:ext uri="{BB962C8B-B14F-4D97-AF65-F5344CB8AC3E}">
        <p14:creationId xmlns:p14="http://schemas.microsoft.com/office/powerpoint/2010/main" val="1499028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14:window dir="vert"/>
      </p:transition>
    </mc:Choice>
    <mc:Fallback xmlns="">
      <p:transition spd="slow" advClick="0" advTm="1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DDF44D5-3FF8-AFFF-F5E9-E2BBE0CE10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9638" y="661264"/>
            <a:ext cx="5362876" cy="546502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3F653F-5565-582A-35ED-CBEFAA27E3D4}"/>
              </a:ext>
            </a:extLst>
          </p:cNvPr>
          <p:cNvSpPr txBox="1"/>
          <p:nvPr/>
        </p:nvSpPr>
        <p:spPr>
          <a:xfrm>
            <a:off x="829994" y="4839286"/>
            <a:ext cx="38123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John Hoopes, anthropologue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 cliché à coté d’une sphère, pour étude</a:t>
            </a:r>
          </a:p>
        </p:txBody>
      </p:sp>
    </p:spTree>
    <p:extLst>
      <p:ext uri="{BB962C8B-B14F-4D97-AF65-F5344CB8AC3E}">
        <p14:creationId xmlns:p14="http://schemas.microsoft.com/office/powerpoint/2010/main" val="743158964"/>
      </p:ext>
    </p:extLst>
  </p:cSld>
  <p:clrMapOvr>
    <a:masterClrMapping/>
  </p:clrMapOvr>
  <p:transition spd="slow" advClick="0" advTm="7000">
    <p:randomBar dir="vert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FB6056C-875B-3373-76AA-6ACDDD9151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001" y="819000"/>
            <a:ext cx="9279999" cy="5220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43738E27-3C0F-3F0F-5A50-731F8DDC780D}"/>
              </a:ext>
            </a:extLst>
          </p:cNvPr>
          <p:cNvSpPr txBox="1"/>
          <p:nvPr/>
        </p:nvSpPr>
        <p:spPr>
          <a:xfrm>
            <a:off x="9682000" y="1367247"/>
            <a:ext cx="211628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A 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Proposé Le Costa – Rica (Les Sphères )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DC8B6AC-42A3-4C8B-5297-71055DF95CAD}"/>
              </a:ext>
            </a:extLst>
          </p:cNvPr>
          <p:cNvSpPr txBox="1"/>
          <p:nvPr/>
        </p:nvSpPr>
        <p:spPr>
          <a:xfrm>
            <a:off x="9748261" y="3287624"/>
            <a:ext cx="21162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Image Et Le Son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E309B0E-054D-A8A1-2EA8-0DE5A6291424}"/>
              </a:ext>
            </a:extLst>
          </p:cNvPr>
          <p:cNvSpPr txBox="1"/>
          <p:nvPr/>
        </p:nvSpPr>
        <p:spPr>
          <a:xfrm>
            <a:off x="10028582" y="4912729"/>
            <a:ext cx="20272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4077389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235</Words>
  <Application>Microsoft Office PowerPoint</Application>
  <PresentationFormat>Grand écran</PresentationFormat>
  <Paragraphs>37</Paragraphs>
  <Slides>19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micro</dc:creator>
  <cp:lastModifiedBy>Daniel Moulac</cp:lastModifiedBy>
  <cp:revision>13</cp:revision>
  <dcterms:created xsi:type="dcterms:W3CDTF">2023-06-09T13:27:59Z</dcterms:created>
  <dcterms:modified xsi:type="dcterms:W3CDTF">2023-06-11T07:45:45Z</dcterms:modified>
</cp:coreProperties>
</file>