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226836"/>
    <a:srgbClr val="FFCDF0"/>
    <a:srgbClr val="FF9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1" autoAdjust="0"/>
  </p:normalViewPr>
  <p:slideViewPr>
    <p:cSldViewPr>
      <p:cViewPr>
        <p:scale>
          <a:sx n="80" d="100"/>
          <a:sy n="80" d="100"/>
        </p:scale>
        <p:origin x="-1445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5EB5D-E8A0-4D92-BAA8-5B24E5F00DC4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F7CA-85C4-4A2C-80A4-FD1FE1D92D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&lt;BR /&gt;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F7CA-85C4-4A2C-80A4-FD1FE1D92D3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82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F7CA-85C4-4A2C-80A4-FD1FE1D92D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5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94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2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0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8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1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2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1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842A-8660-4667-9790-08F922FB0A3B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9522-9C9E-418B-AE5C-7EEA37BD73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132855"/>
            <a:ext cx="8352928" cy="1440161"/>
          </a:xfrm>
        </p:spPr>
        <p:txBody>
          <a:bodyPr>
            <a:noAutofit/>
          </a:bodyPr>
          <a:lstStyle/>
          <a:p>
            <a:r>
              <a:rPr lang="fr-FR" sz="5000" dirty="0" smtClean="0"/>
              <a:t>Un grand merci pour vous être inscrit au concours !</a:t>
            </a:r>
            <a:endParaRPr lang="fr-FR" sz="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117345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7676"/>
            <a:ext cx="2483768" cy="21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14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36" y="-9872"/>
            <a:ext cx="1792320" cy="15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3" y="4596274"/>
            <a:ext cx="2130921" cy="224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301608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Vous allez tenter de gagner un bon d’achat 500 euros dans la boutique en ligne écologique </a:t>
            </a:r>
            <a:r>
              <a:rPr lang="fr-FR" sz="2600" dirty="0" err="1" smtClean="0"/>
              <a:t>greenweez</a:t>
            </a:r>
            <a:r>
              <a:rPr lang="fr-FR" sz="2600" dirty="0" smtClean="0"/>
              <a:t>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…mais aussi 4 exemplaires de mon livre « Comment débuter dans l’écologie sans prise de tête : le guide ultime en 52 semaines », 2 exemplaires d’un guide de voyage écologique et un lot de 10 savons de notre fabrication.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Tous les cadeaux sont chez moi, et j’aurai le plaisir de les envoyer à l’heureux vainqueur [date où finit le concours].</a:t>
            </a:r>
            <a:endParaRPr lang="fr-FR" sz="2600" dirty="0"/>
          </a:p>
        </p:txBody>
      </p:sp>
      <p:sp>
        <p:nvSpPr>
          <p:cNvPr id="5" name="Rectangle 4"/>
          <p:cNvSpPr/>
          <p:nvPr/>
        </p:nvSpPr>
        <p:spPr>
          <a:xfrm>
            <a:off x="4816364" y="5789240"/>
            <a:ext cx="4355976" cy="1052736"/>
          </a:xfrm>
          <a:prstGeom prst="rect">
            <a:avLst/>
          </a:prstGeom>
          <a:solidFill>
            <a:srgbClr val="009242"/>
          </a:solidFill>
          <a:ln>
            <a:solidFill>
              <a:srgbClr val="226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 smtClean="0">
                <a:solidFill>
                  <a:srgbClr val="FFCDF0"/>
                </a:solidFill>
              </a:rPr>
              <a:t>Le journal du petit écolo</a:t>
            </a:r>
          </a:p>
          <a:p>
            <a:pPr algn="ctr"/>
            <a:r>
              <a:rPr lang="fr-FR" sz="2000" dirty="0"/>
              <a:t>l</a:t>
            </a:r>
            <a:r>
              <a:rPr lang="fr-FR" sz="2000" dirty="0" smtClean="0"/>
              <a:t>ejournaldupetitecolo.fr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23527" y="458187"/>
            <a:ext cx="7056785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Votre inscription au concours est  confirmée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" y="4581128"/>
            <a:ext cx="2177116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552" y="179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En attendant la fin du concours, </a:t>
            </a:r>
            <a:br>
              <a:rPr lang="fr-FR" dirty="0" smtClean="0"/>
            </a:br>
            <a:r>
              <a:rPr lang="fr-FR" dirty="0" smtClean="0"/>
              <a:t>un petit mot, rapide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376" y="1412777"/>
            <a:ext cx="8432104" cy="4597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Je suis Julia Domergue, jeune </a:t>
            </a:r>
            <a:r>
              <a:rPr lang="fr-FR" sz="2600" dirty="0" err="1" smtClean="0"/>
              <a:t>blogueuse</a:t>
            </a:r>
            <a:r>
              <a:rPr lang="fr-FR" sz="2600" dirty="0" smtClean="0"/>
              <a:t> passionnée de la nature et du vivant.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Je ne suis pas vieille, et pourtant, je peux vous guider dans votre démarche écologique.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Il y a déjà 3 ans, j’ai créé un club sur l’écologie dans mon école, que j’ai relancé au collège.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Puis j’ai créé ce blog il y a plus de 2 ans, qui peut vraiment vous aider :</a:t>
            </a:r>
            <a:endParaRPr lang="fr-FR" sz="2600" dirty="0"/>
          </a:p>
        </p:txBody>
      </p:sp>
      <p:sp>
        <p:nvSpPr>
          <p:cNvPr id="8" name="AutoShape 9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3" descr="Illustration Réaliste Arbre Isolé | Vecteur Prem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5" y="1"/>
            <a:ext cx="1698399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802362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4" cy="16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3640"/>
            <a:ext cx="1907704" cy="201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fr-FR" dirty="0" smtClean="0"/>
              <a:t>Mais ce n’est pas fini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 smtClean="0"/>
              <a:t>Au fil du temps, j’ai acquis en expérience et testé de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 smtClean="0"/>
              <a:t>     nouvelles choses, pour vous.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 smtClean="0"/>
              <a:t>Car protéger la Terre sans vous ruiner est à votre portée.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 smtClean="0"/>
              <a:t>C’est pourquoi le journal du petit écolo vous permettra 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 smtClean="0"/>
              <a:t>     - de vous lancer dans l’écologie sans contraintes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 smtClean="0"/>
              <a:t>     - de tout fabriquer vous-même (ou presque)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700" dirty="0" smtClean="0"/>
              <a:t>     - d’agir plus grand et faire bouger les choses autour de vous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3700" dirty="0" smtClean="0"/>
              <a:t>Pour tout cela, comment est-ce que je vais m’y prendre, concrètement ? </a:t>
            </a:r>
          </a:p>
          <a:p>
            <a:endParaRPr lang="fr-FR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7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3"/>
            <a:ext cx="230009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29" y="-11807"/>
            <a:ext cx="17002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92280" cy="1143000"/>
          </a:xfrm>
        </p:spPr>
        <p:txBody>
          <a:bodyPr>
            <a:noAutofit/>
          </a:bodyPr>
          <a:lstStyle/>
          <a:p>
            <a:r>
              <a:rPr lang="fr-FR" sz="4000" dirty="0" smtClean="0"/>
              <a:t>Comment est-ce que je vais vous aider 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Dans les jours qui viennent, je vais vous envoyer quelques e-mails…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…pour que vous puissiez passer à l’action et gagner en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Simplement pour vous montrer un « échantillon » de ce que le journal du petit écolo peut vous apporter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Merci, et bonne chance pour le concours !</a:t>
            </a:r>
            <a:endParaRPr lang="fr-FR" sz="2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55" y="5784850"/>
            <a:ext cx="43830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269</Words>
  <Application>Microsoft Office PowerPoint</Application>
  <PresentationFormat>Affichage à l'écran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Un grand merci pour vous être inscrit au concours !</vt:lpstr>
      <vt:lpstr>Présentation PowerPoint</vt:lpstr>
      <vt:lpstr>    En attendant la fin du concours,  un petit mot, rapide</vt:lpstr>
      <vt:lpstr>Mais ce n’est pas fini !</vt:lpstr>
      <vt:lpstr>Comment est-ce que je vais vous aider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grand merci pour vous être inscrit au concours !</dc:title>
  <dc:creator>Domergue</dc:creator>
  <cp:lastModifiedBy>Domergue</cp:lastModifiedBy>
  <cp:revision>15</cp:revision>
  <dcterms:created xsi:type="dcterms:W3CDTF">2023-01-19T07:18:25Z</dcterms:created>
  <dcterms:modified xsi:type="dcterms:W3CDTF">2023-06-07T19:48:56Z</dcterms:modified>
</cp:coreProperties>
</file>