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99" r:id="rId6"/>
    <p:sldId id="320" r:id="rId7"/>
    <p:sldId id="298" r:id="rId8"/>
    <p:sldId id="297" r:id="rId9"/>
    <p:sldId id="316" r:id="rId10"/>
    <p:sldId id="304" r:id="rId11"/>
    <p:sldId id="317" r:id="rId12"/>
    <p:sldId id="296" r:id="rId13"/>
    <p:sldId id="295" r:id="rId14"/>
    <p:sldId id="318" r:id="rId15"/>
    <p:sldId id="319" r:id="rId16"/>
    <p:sldId id="324" r:id="rId17"/>
    <p:sldId id="294" r:id="rId18"/>
    <p:sldId id="307" r:id="rId19"/>
    <p:sldId id="305" r:id="rId20"/>
    <p:sldId id="306" r:id="rId21"/>
    <p:sldId id="315" r:id="rId22"/>
    <p:sldId id="312" r:id="rId23"/>
    <p:sldId id="313" r:id="rId24"/>
    <p:sldId id="322" r:id="rId25"/>
    <p:sldId id="311" r:id="rId26"/>
    <p:sldId id="310" r:id="rId27"/>
    <p:sldId id="325" r:id="rId28"/>
    <p:sldId id="309" r:id="rId29"/>
    <p:sldId id="308" r:id="rId30"/>
    <p:sldId id="32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Rovníková Guinea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Guinée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équatoriale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08095F-451E-40CD-D44D-D431A6ABC6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2125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0">
            <a:extLst>
              <a:ext uri="{FF2B5EF4-FFF2-40B4-BE49-F238E27FC236}">
                <a16:creationId xmlns:a16="http://schemas.microsoft.com/office/drawing/2014/main" id="{E5444DCD-615B-74C3-DC77-162A2B4547F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59695" y="634422"/>
            <a:ext cx="2604170" cy="79208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1">
            <a:extLst>
              <a:ext uri="{FF2B5EF4-FFF2-40B4-BE49-F238E27FC236}">
                <a16:creationId xmlns:a16="http://schemas.microsoft.com/office/drawing/2014/main" id="{1F6D5E45-BE9A-DDAE-45BF-0662E3D857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99854" y="1547540"/>
            <a:ext cx="1523851" cy="50378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Obrázek 5">
            <a:hlinkClick r:id="" action="ppaction://noaction">
              <a:snd r:embed="rId2" name="17.African 3.wav"/>
            </a:hlinkClick>
            <a:extLst>
              <a:ext uri="{FF2B5EF4-FFF2-40B4-BE49-F238E27FC236}">
                <a16:creationId xmlns:a16="http://schemas.microsoft.com/office/drawing/2014/main" id="{67516D4D-FF6E-AB1D-5893-3BF21C4458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6630" y="634422"/>
            <a:ext cx="403148" cy="33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17.African 3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17.African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DAADC48-55D8-D0A7-584E-B4908AA2CECB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346464D-AF3A-1959-35D9-C7CD6D6A1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990609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00000"/>
                </a:solidFill>
              </a:rPr>
              <a:t>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Equatorial</a:t>
            </a:r>
            <a:r>
              <a:rPr lang="cs-CZ" altLang="cs-CZ" sz="2000" b="1" dirty="0">
                <a:solidFill>
                  <a:srgbClr val="C00000"/>
                </a:solidFill>
              </a:rPr>
              <a:t> Guinea    </a:t>
            </a:r>
            <a:r>
              <a:rPr lang="fr-FR" altLang="cs-CZ" sz="2000" b="1" dirty="0">
                <a:solidFill>
                  <a:srgbClr val="C00000"/>
                </a:solidFill>
              </a:rPr>
              <a:t>Guinée équatoriale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nl-NL" altLang="cs-CZ" sz="2000" b="1" dirty="0">
                <a:solidFill>
                  <a:srgbClr val="C00000"/>
                </a:solidFill>
              </a:rPr>
              <a:t>Equatoriaal-Guinea</a:t>
            </a:r>
            <a:r>
              <a:rPr lang="cs-CZ" altLang="cs-CZ" sz="2000" b="1" dirty="0">
                <a:solidFill>
                  <a:srgbClr val="C00000"/>
                </a:solidFill>
              </a:rPr>
              <a:t>  </a:t>
            </a:r>
            <a:r>
              <a:rPr lang="de-DE" altLang="cs-CZ" sz="2000" b="1" dirty="0">
                <a:solidFill>
                  <a:srgbClr val="C00000"/>
                </a:solidFill>
              </a:rPr>
              <a:t>Äquatorialguinea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it-IT" altLang="cs-CZ" sz="2000" b="1" dirty="0">
                <a:solidFill>
                  <a:srgbClr val="C00000"/>
                </a:solidFill>
              </a:rPr>
              <a:t>Guinea Equatoriale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pl-PL" altLang="cs-CZ" sz="2000" b="1" dirty="0">
                <a:solidFill>
                  <a:srgbClr val="C00000"/>
                </a:solidFill>
              </a:rPr>
              <a:t>       Gwinea Równikowa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es-ES" altLang="cs-CZ" sz="2000" b="1" dirty="0">
                <a:solidFill>
                  <a:srgbClr val="C00000"/>
                </a:solidFill>
              </a:rPr>
              <a:t>Guinea Ecuatorial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pt-PT" altLang="cs-CZ" sz="2000" b="1" dirty="0">
                <a:solidFill>
                  <a:srgbClr val="C00000"/>
                </a:solidFill>
              </a:rPr>
              <a:t>Guiné Equatorial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  <a:r>
              <a:rPr lang="ro-RO" altLang="cs-CZ" sz="2000" b="1" dirty="0">
                <a:solidFill>
                  <a:srgbClr val="C00000"/>
                </a:solidFill>
              </a:rPr>
              <a:t>Guineea  Ecuatorială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  <a:r>
              <a:rPr lang="hu-HU" altLang="cs-CZ" sz="2000" b="1" dirty="0">
                <a:solidFill>
                  <a:srgbClr val="C00000"/>
                </a:solidFill>
              </a:rPr>
              <a:t>Egyenlítői Guinea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1605CD94-BB67-FE0B-94B2-8D11E2EDB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3631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F6A1E81-EF6D-E654-8BFA-FC5D1B503E20}"/>
              </a:ext>
            </a:extLst>
          </p:cNvPr>
          <p:cNvSpPr/>
          <p:nvPr/>
        </p:nvSpPr>
        <p:spPr>
          <a:xfrm>
            <a:off x="3063536" y="873008"/>
            <a:ext cx="606492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Rovníková Guinea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Picture 12" descr="znak Rovníkové Guineje">
            <a:extLst>
              <a:ext uri="{FF2B5EF4-FFF2-40B4-BE49-F238E27FC236}">
                <a16:creationId xmlns:a16="http://schemas.microsoft.com/office/drawing/2014/main" id="{D241714F-9BBC-A2B2-F97B-DC66D7697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3863" y="784283"/>
            <a:ext cx="1511300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8F09F655-DE95-F5CD-3A70-E86FB18EA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 descr="vlajka Rovníkové Guineje">
            <a:extLst>
              <a:ext uri="{FF2B5EF4-FFF2-40B4-BE49-F238E27FC236}">
                <a16:creationId xmlns:a16="http://schemas.microsoft.com/office/drawing/2014/main" id="{8DE20A44-08F0-E2C1-E488-9C191F18D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1340768"/>
            <a:ext cx="1728192" cy="125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EA8CBE-90FD-DA96-789D-F778CB8C0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4D85D5-EE8B-D8F4-AEE5-DB65647D7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404"/>
            <a:ext cx="10801200" cy="58249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81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D7E906-2866-A09F-449F-132A590D3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D296A5-E8A4-32DF-2BC1-1B509E21F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950664-D7BF-171A-36AE-FA997FE75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090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5729E4-724B-2634-FDB6-9B2F14FB0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BA9C20-F62F-180A-A94D-B1C495F87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2997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15C5B-C0DE-8CF0-D6BA-65CF00401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B6C9CD-7055-E738-D421-B51B8BDEB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316E1B1-4C43-AAA6-EE6C-091393877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890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BEEACC-67B6-8FCC-C3E6-453710702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66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C4EE5-64E0-8324-8225-BD97C3E29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318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2D9588-8B2F-DEEA-AD71-E56FA8E00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13F31C-EC90-07A0-6A21-CA80BFE66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9BB209-A868-05B9-E61B-003637642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E2CD73-D268-0047-9327-6C4A76A92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EBF4F2-0830-0247-36A6-F10976BDE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686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826FDE-518F-F55B-5809-0D871312F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4DF4DA-3A8B-1749-907A-D6AED8F7B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13A2B4-1539-AB53-A6B0-58D7C8666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082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EFDB22-149C-01C3-3031-AF0AE45A7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4" y="548680"/>
            <a:ext cx="10800736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FC0E6A-DF85-59E7-7C42-84DAC2A9F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8436DC3-6BCC-DB09-2AE5-18E6BEBC6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4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ooking.com: Hotel Anda China Malabo , Ciudad de Malabo, Rovníková Guinea -  5 Hodnocení hostů . Rezervujte hotel hned!">
            <a:extLst>
              <a:ext uri="{FF2B5EF4-FFF2-40B4-BE49-F238E27FC236}">
                <a16:creationId xmlns:a16="http://schemas.microsoft.com/office/drawing/2014/main" id="{634D84BE-8044-6665-C39D-E63371D0D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7C3FFA-4D60-5B57-D157-2FBDDFB8C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4D9926-E849-924D-C20E-C3E2207E7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948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F838575-9780-9CD2-7968-4FF647B68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5386"/>
            <a:ext cx="10873208" cy="564681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B33FA9D8-71E8-0392-3FBE-8851849A5E44}"/>
              </a:ext>
            </a:extLst>
          </p:cNvPr>
          <p:cNvSpPr/>
          <p:nvPr/>
        </p:nvSpPr>
        <p:spPr>
          <a:xfrm>
            <a:off x="8601321" y="538021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</TotalTime>
  <Words>51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120</cp:revision>
  <dcterms:created xsi:type="dcterms:W3CDTF">2020-02-21T13:54:42Z</dcterms:created>
  <dcterms:modified xsi:type="dcterms:W3CDTF">2023-06-12T13:53:02Z</dcterms:modified>
</cp:coreProperties>
</file>