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A1EBFD-7E70-1C5C-1566-60BB999C3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fr-F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5D1DBEE-49AA-A708-8209-B18618533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fr-F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267868-ACD3-D8DD-4F35-4A4428332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A441-486F-4515-99FF-1D42F633039B}" type="datetimeFigureOut">
              <a:rPr lang="fr-FR" smtClean="0"/>
              <a:t>12/06/2023</a:t>
            </a:fld>
            <a:endParaRPr lang="fr-F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6140FE-6C8C-E1AD-791A-0BC6FE658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70FF4E-07F3-98B9-5C77-FE85F713B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2478-F2EF-4216-AAF4-B962372F5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47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2D93E4-C71E-2554-A2EC-CF889726D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fr-F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DF444E-1A7A-3941-438A-5CEDC6E3C4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fr-F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64054F-09B1-3E5F-4E5C-817DFF17B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A441-486F-4515-99FF-1D42F633039B}" type="datetimeFigureOut">
              <a:rPr lang="fr-FR" smtClean="0"/>
              <a:t>12/06/2023</a:t>
            </a:fld>
            <a:endParaRPr lang="fr-F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6C5C64-56BC-6779-569C-406B4075B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3802F7-5889-C3BC-2B88-82B0AD54E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2478-F2EF-4216-AAF4-B962372F5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9850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41457E6-3E24-038B-FF8C-D80C76A177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fr-F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B4E3E97-D232-87F8-8A2D-073D4C9C5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fr-F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FAFFD0-C920-0CBC-C71A-D0B930E54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A441-486F-4515-99FF-1D42F633039B}" type="datetimeFigureOut">
              <a:rPr lang="fr-FR" smtClean="0"/>
              <a:t>12/06/2023</a:t>
            </a:fld>
            <a:endParaRPr lang="fr-F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19C6B3-26D0-1CCF-465C-7CCB15778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DEA94A-90FE-2780-A514-F505AD7D5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2478-F2EF-4216-AAF4-B962372F5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8107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18A9A8-6A97-3501-0CCD-21C3E55C9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fr-F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419665-7B57-1A64-4A58-B038C1117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fr-F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858EC7-1197-031B-4018-B0B979081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A441-486F-4515-99FF-1D42F633039B}" type="datetimeFigureOut">
              <a:rPr lang="fr-FR" smtClean="0"/>
              <a:t>12/06/2023</a:t>
            </a:fld>
            <a:endParaRPr lang="fr-F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5ABCE5-F602-B76D-BEB2-56CD0DF6F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A626A9-75DF-FD22-FB03-015BD8C20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2478-F2EF-4216-AAF4-B962372F5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0556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E645B9-D170-88F5-BA6B-80BD6A6DD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fr-F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4D6598C-49ED-BFF3-E01B-EFC98545C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3B9157-9296-1BE5-BEA0-EB3CC0868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A441-486F-4515-99FF-1D42F633039B}" type="datetimeFigureOut">
              <a:rPr lang="fr-FR" smtClean="0"/>
              <a:t>12/06/2023</a:t>
            </a:fld>
            <a:endParaRPr lang="fr-F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CDD037-9FEC-3521-9C5C-CE3C69BBD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80E0CB-0652-9420-07FF-0E6FE8F70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2478-F2EF-4216-AAF4-B962372F5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5602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08A971-E732-173D-C779-A7CFA470D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fr-F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61F9BC-70D2-95D0-B73A-98AE1B8E78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fr-F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73F4C06-31D2-70F2-032B-85422ECB5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fr-F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FB395C-6A85-594A-8C9C-8619B8EEE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A441-486F-4515-99FF-1D42F633039B}" type="datetimeFigureOut">
              <a:rPr lang="fr-FR" smtClean="0"/>
              <a:t>12/06/2023</a:t>
            </a:fld>
            <a:endParaRPr lang="fr-F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BED3E82-0516-6C41-1B95-47BE3AE5E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5167E0D-C7D5-0C06-576E-AF73C4377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2478-F2EF-4216-AAF4-B962372F5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828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89DC83-D3DC-F789-7365-34716FA2E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fr-F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E2BC0C-97F7-7EBA-CE01-9EAD47EBB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9D3217D-4E5A-1C24-AE24-8E6B2F5A6D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fr-F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36D70-59F6-A5A7-874E-094058BA95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B834FD5-0550-FE8B-9222-85BE67BE48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fr-F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FD3A7C9-FE24-56C5-F8DE-109C559D0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A441-486F-4515-99FF-1D42F633039B}" type="datetimeFigureOut">
              <a:rPr lang="fr-FR" smtClean="0"/>
              <a:t>12/06/2023</a:t>
            </a:fld>
            <a:endParaRPr lang="fr-F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A17122B-5202-CAFB-E90C-A4A0EC8E3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3F8DB27-FCB7-4F58-1373-0E5C4D4DE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2478-F2EF-4216-AAF4-B962372F5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3059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904AF3-3607-41B5-80BB-37D143B89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fr-F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CB943E5-C0EC-CB17-918C-5517399D3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A441-486F-4515-99FF-1D42F633039B}" type="datetimeFigureOut">
              <a:rPr lang="fr-FR" smtClean="0"/>
              <a:t>12/06/2023</a:t>
            </a:fld>
            <a:endParaRPr lang="fr-F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6E594C1-B8E6-23A2-0A37-B71FFBDE1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EEC7B15-D41A-CEA7-02ED-BB683D5D4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2478-F2EF-4216-AAF4-B962372F5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5558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3B74AF2-39F6-697F-D711-B91C987AD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A441-486F-4515-99FF-1D42F633039B}" type="datetimeFigureOut">
              <a:rPr lang="fr-FR" smtClean="0"/>
              <a:t>12/06/2023</a:t>
            </a:fld>
            <a:endParaRPr lang="fr-F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2F95FCF-DA43-32D5-0EEE-B0A35977B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AFFB017-85FA-7999-3E12-27E1B4CDF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2478-F2EF-4216-AAF4-B962372F5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3530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293E3E-62C1-6264-4029-845561B7E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fr-F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0511D2-0333-90FC-C422-7493B9EA9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fr-F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A39F889-252D-EA4B-A3CE-0DE5D33FB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F23E56A-2AE4-A23B-677E-47430332D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A441-486F-4515-99FF-1D42F633039B}" type="datetimeFigureOut">
              <a:rPr lang="fr-FR" smtClean="0"/>
              <a:t>12/06/2023</a:t>
            </a:fld>
            <a:endParaRPr lang="fr-F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9C49DD7-530A-3BE6-889D-DAFF10E2F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014093-8710-DAA0-E5EA-4A3A73A1B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2478-F2EF-4216-AAF4-B962372F5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8052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947850-2719-6EE9-1B99-0ED70DC1F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fr-F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E051D52-EE9A-F4D7-5D9F-C4B5CB4F92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8CF4332-6875-6B1D-ED7D-1DB3546751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7004E28-D62D-4965-C7F1-9EDE95F4A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9A441-486F-4515-99FF-1D42F633039B}" type="datetimeFigureOut">
              <a:rPr lang="fr-FR" smtClean="0"/>
              <a:t>12/06/2023</a:t>
            </a:fld>
            <a:endParaRPr lang="fr-F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1F10057-9F73-F3DC-FD26-D8837DAA7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05F3743-E95E-0A57-83BA-8B1913729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2478-F2EF-4216-AAF4-B962372F5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2941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CF20D57-33A9-5BEE-B180-DE53210D6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fr-F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B52680C-9E21-64B5-09A7-98970EDA5D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fr-F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65A067-6BF2-7E68-E28E-C8AAF668C5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A441-486F-4515-99FF-1D42F633039B}" type="datetimeFigureOut">
              <a:rPr lang="fr-FR" smtClean="0"/>
              <a:t>12/06/2023</a:t>
            </a:fld>
            <a:endParaRPr lang="fr-F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187511-8ED1-B7A4-D3FB-16BEAC15EA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3A4AAD-838B-9C7D-8B78-D7CFE3EF8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82478-F2EF-4216-AAF4-B962372F5E8F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2590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CD4B1E-E667-EE57-9674-EF313FDD8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38266"/>
            <a:ext cx="9144000" cy="2387600"/>
          </a:xfrm>
        </p:spPr>
        <p:txBody>
          <a:bodyPr/>
          <a:lstStyle/>
          <a:p>
            <a:r>
              <a:rPr lang="fr-FR" dirty="0"/>
              <a:t>Pourquoi </a:t>
            </a:r>
            <a:r>
              <a:rPr lang="fr-FR" b="1" dirty="0"/>
              <a:t>AGIR</a:t>
            </a:r>
            <a:r>
              <a:rPr lang="fr-FR" dirty="0"/>
              <a:t> pour notre planète ?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054F6A8-3C31-81A3-E1B8-9168F350C5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 descr="14 Benefits Of Planting Tree!!!">
            <a:extLst>
              <a:ext uri="{FF2B5EF4-FFF2-40B4-BE49-F238E27FC236}">
                <a16:creationId xmlns:a16="http://schemas.microsoft.com/office/drawing/2014/main" id="{BCCF42E6-AAE1-0432-9953-7C2DA38760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8807" y="-12531"/>
            <a:ext cx="8754386" cy="6870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2F848273-505E-3EE3-227B-FE1B37F7820D}"/>
              </a:ext>
            </a:extLst>
          </p:cNvPr>
          <p:cNvSpPr/>
          <p:nvPr/>
        </p:nvSpPr>
        <p:spPr>
          <a:xfrm>
            <a:off x="0" y="0"/>
            <a:ext cx="1718807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FE939A6E-0E43-2CFC-41E5-CCC9AFC53142}"/>
              </a:ext>
            </a:extLst>
          </p:cNvPr>
          <p:cNvSpPr/>
          <p:nvPr/>
        </p:nvSpPr>
        <p:spPr>
          <a:xfrm>
            <a:off x="10473192" y="0"/>
            <a:ext cx="1718807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1B78D4B8-0071-35CE-8E56-BC499C772430}"/>
              </a:ext>
            </a:extLst>
          </p:cNvPr>
          <p:cNvSpPr/>
          <p:nvPr/>
        </p:nvSpPr>
        <p:spPr>
          <a:xfrm>
            <a:off x="2247568" y="2067464"/>
            <a:ext cx="7696863" cy="1496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>
                <a:latin typeface="+mj-lt"/>
              </a:rPr>
              <a:t>Pourquoi AGIR pour l’environnement ? </a:t>
            </a:r>
          </a:p>
          <a:p>
            <a:pPr algn="ctr"/>
            <a:r>
              <a:rPr lang="fr-FR" sz="4000" dirty="0"/>
              <a:t>Ou</a:t>
            </a:r>
            <a:r>
              <a:rPr lang="fr-FR" sz="4000" dirty="0">
                <a:latin typeface="+mj-lt"/>
              </a:rPr>
              <a:t> </a:t>
            </a:r>
            <a:r>
              <a:rPr lang="fr-FR" sz="4000" dirty="0"/>
              <a:t>pourquoi ça vaut le coup, car vous en avez le pouvoir</a:t>
            </a:r>
          </a:p>
        </p:txBody>
      </p:sp>
    </p:spTree>
    <p:extLst>
      <p:ext uri="{BB962C8B-B14F-4D97-AF65-F5344CB8AC3E}">
        <p14:creationId xmlns:p14="http://schemas.microsoft.com/office/powerpoint/2010/main" val="3528882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EDCED-D439-3ED2-17E3-B4BD36D47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3042"/>
            <a:ext cx="10515600" cy="1325563"/>
          </a:xfrm>
        </p:spPr>
        <p:txBody>
          <a:bodyPr/>
          <a:lstStyle/>
          <a:p>
            <a:r>
              <a:rPr lang="fr-FR" dirty="0"/>
              <a:t>1) Parce que… c’est nécessaire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A039A5-CAA1-CFEC-6A46-5CDC63CE7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09" y="1316742"/>
            <a:ext cx="10837628" cy="2396518"/>
          </a:xfrm>
        </p:spPr>
        <p:txBody>
          <a:bodyPr>
            <a:noAutofit/>
          </a:bodyPr>
          <a:lstStyle/>
          <a:p>
            <a:r>
              <a:rPr lang="fr-FR" sz="2200" dirty="0"/>
              <a:t>Même si vous le savez, je tiens à vous le rappeler : on est pas encore sortis d’affaire ! Chaque année,  des milliers de rapports comme le GIEC le répètent :</a:t>
            </a:r>
          </a:p>
          <a:p>
            <a:r>
              <a:rPr lang="fr-FR" sz="2200" dirty="0"/>
              <a:t>Le réchauffement climatique, l’effondrement de la biodiversité, la raréfaction de l’eau… Tout cela menace la Terre et ses habitant(e)s.</a:t>
            </a:r>
          </a:p>
          <a:p>
            <a:r>
              <a:rPr lang="fr-FR" sz="2200" dirty="0"/>
              <a:t>Et les technologies ? Elles ne vont pas nous sauver : trop lointaines, nous devons agir et MAINTENANT ! </a:t>
            </a:r>
          </a:p>
          <a:p>
            <a:r>
              <a:rPr lang="fr-FR" sz="2200" dirty="0"/>
              <a:t>Pour cela, nous avons aussi besoin de VOUS. </a:t>
            </a:r>
          </a:p>
        </p:txBody>
      </p:sp>
      <p:pic>
        <p:nvPicPr>
          <p:cNvPr id="2050" name="Picture 2" descr="concept de réchauffement de la planète et de changement climatique. les ...">
            <a:extLst>
              <a:ext uri="{FF2B5EF4-FFF2-40B4-BE49-F238E27FC236}">
                <a16:creationId xmlns:a16="http://schemas.microsoft.com/office/drawing/2014/main" id="{9726EA4D-16FE-DC05-7C0D-A6AC4BDFA1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91" y="3956802"/>
            <a:ext cx="3322811" cy="3322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omment sont gérés nos déchets ? - Conservation Nature">
            <a:extLst>
              <a:ext uri="{FF2B5EF4-FFF2-40B4-BE49-F238E27FC236}">
                <a16:creationId xmlns:a16="http://schemas.microsoft.com/office/drawing/2014/main" id="{EFB1487A-E25B-EA4C-CE7F-A9C5DED15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417" y="3934626"/>
            <a:ext cx="4164583" cy="2284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Les forêts de Papouasie menacées par la déforestation – all4trees">
            <a:extLst>
              <a:ext uri="{FF2B5EF4-FFF2-40B4-BE49-F238E27FC236}">
                <a16:creationId xmlns:a16="http://schemas.microsoft.com/office/drawing/2014/main" id="{5A93F480-7C79-EC81-1E16-984C8AC3EE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257" y="3956802"/>
            <a:ext cx="4290304" cy="2814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0656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7730AB-E9B5-095B-CA77-AF9C8A420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2) Parce qu’il reste encore un espoir 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42B492-8490-759B-3832-DB48C1210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1690688"/>
            <a:ext cx="10669989" cy="2905166"/>
          </a:xfrm>
        </p:spPr>
        <p:txBody>
          <a:bodyPr>
            <a:normAutofit/>
          </a:bodyPr>
          <a:lstStyle/>
          <a:p>
            <a:r>
              <a:rPr lang="fr-FR" sz="2300" dirty="0"/>
              <a:t>Tout est foutu ? Pas du tout ! Même s’il y aura des dégâts, nous avons encore le temps de changer. Déjà, des milliers de solutions dans le monde se développent : </a:t>
            </a:r>
          </a:p>
          <a:p>
            <a:r>
              <a:rPr lang="fr-FR" sz="2300" dirty="0"/>
              <a:t>Permaculture grandissante, villes 100% vertes, zéro déchet démocratisé, économie durable… A tous les niveaux,  les mentalités changent et un monde durable émerge. </a:t>
            </a:r>
          </a:p>
          <a:p>
            <a:r>
              <a:rPr lang="fr-FR" sz="2300" dirty="0"/>
              <a:t>En plus, il n’ y a pas de date butoir : plus on agit tôt, mieux ce sera ! </a:t>
            </a:r>
          </a:p>
          <a:p>
            <a:r>
              <a:rPr lang="fr-FR" sz="2300" dirty="0"/>
              <a:t>Alors non,  vos petites actions ne serviront pas à rien : elle feront avancer le monde de demain ! </a:t>
            </a:r>
          </a:p>
        </p:txBody>
      </p:sp>
      <p:pic>
        <p:nvPicPr>
          <p:cNvPr id="1026" name="Picture 2" descr="villes futur vertes bogazon">
            <a:extLst>
              <a:ext uri="{FF2B5EF4-FFF2-40B4-BE49-F238E27FC236}">
                <a16:creationId xmlns:a16="http://schemas.microsoft.com/office/drawing/2014/main" id="{B3CF5D40-3DB3-5BB4-84A8-F0A0767AD6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6820" y="4137811"/>
            <a:ext cx="3835179" cy="2720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ovid-19 : un impact moins négatif pour les énergies renouvelables ...">
            <a:extLst>
              <a:ext uri="{FF2B5EF4-FFF2-40B4-BE49-F238E27FC236}">
                <a16:creationId xmlns:a16="http://schemas.microsoft.com/office/drawing/2014/main" id="{FE7D3364-873B-AB51-0EC5-54B56606B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6727" y="4166482"/>
            <a:ext cx="4050093" cy="2691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9608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5D901B-29B3-646B-B5EE-6EEB3F5E3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déchets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15240C0-07F9-C5D1-E156-8BFA23E34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6266863"/>
            <a:ext cx="11426024" cy="45202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dirty="0"/>
              <a:t>Qui étouffent les mers et empoisonnent l’air et la terre tout au long de leur cycle de vie</a:t>
            </a:r>
          </a:p>
        </p:txBody>
      </p:sp>
    </p:spTree>
    <p:extLst>
      <p:ext uri="{BB962C8B-B14F-4D97-AF65-F5344CB8AC3E}">
        <p14:creationId xmlns:p14="http://schemas.microsoft.com/office/powerpoint/2010/main" val="37852112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255</Words>
  <Application>Microsoft Office PowerPoint</Application>
  <PresentationFormat>Panorámica</PresentationFormat>
  <Paragraphs>15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Pourquoi AGIR pour notre planète ? </vt:lpstr>
      <vt:lpstr>1) Parce que… c’est nécessaire </vt:lpstr>
      <vt:lpstr>2) Parce qu’il reste encore un espoir  </vt:lpstr>
      <vt:lpstr>Les déchets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Pourquoi AGIR pour notre planète ?</dc:title>
  <dc:creator>Marie Magnaud</dc:creator>
  <cp:lastModifiedBy>Marie Magnaud</cp:lastModifiedBy>
  <cp:revision>3</cp:revision>
  <dcterms:created xsi:type="dcterms:W3CDTF">2023-05-05T07:20:28Z</dcterms:created>
  <dcterms:modified xsi:type="dcterms:W3CDTF">2023-06-12T16:35:33Z</dcterms:modified>
</cp:coreProperties>
</file>