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311" r:id="rId6"/>
    <p:sldId id="289" r:id="rId7"/>
    <p:sldId id="273" r:id="rId8"/>
    <p:sldId id="281" r:id="rId9"/>
    <p:sldId id="278" r:id="rId10"/>
    <p:sldId id="285" r:id="rId11"/>
    <p:sldId id="288" r:id="rId12"/>
    <p:sldId id="287" r:id="rId13"/>
    <p:sldId id="310" r:id="rId14"/>
    <p:sldId id="307" r:id="rId15"/>
    <p:sldId id="306" r:id="rId16"/>
    <p:sldId id="305" r:id="rId17"/>
    <p:sldId id="304" r:id="rId18"/>
    <p:sldId id="303" r:id="rId19"/>
    <p:sldId id="302" r:id="rId20"/>
    <p:sldId id="296" r:id="rId21"/>
    <p:sldId id="301" r:id="rId22"/>
    <p:sldId id="300" r:id="rId23"/>
    <p:sldId id="309" r:id="rId24"/>
    <p:sldId id="308" r:id="rId25"/>
    <p:sldId id="297" r:id="rId26"/>
    <p:sldId id="299" r:id="rId27"/>
    <p:sldId id="298" r:id="rId28"/>
    <p:sldId id="295" r:id="rId29"/>
    <p:sldId id="294" r:id="rId30"/>
    <p:sldId id="293" r:id="rId31"/>
    <p:sldId id="291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04FDEDB-A0E9-3A17-D929-D82870B80CBD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93</a:t>
            </a:r>
          </a:p>
          <a:p>
            <a:pPr algn="ctr"/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0C34162-A585-6221-E640-0D87304C37A5}"/>
              </a:ext>
            </a:extLst>
          </p:cNvPr>
          <p:cNvSpPr/>
          <p:nvPr/>
        </p:nvSpPr>
        <p:spPr>
          <a:xfrm>
            <a:off x="695400" y="476672"/>
            <a:ext cx="10801200" cy="5868652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9E99D16B-7063-BE0E-7C71-78E558D0BE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805209"/>
            <a:ext cx="7776864" cy="5247581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0735902C-E592-E2AA-E7F3-4C6132981794}"/>
              </a:ext>
            </a:extLst>
          </p:cNvPr>
          <p:cNvSpPr/>
          <p:nvPr/>
        </p:nvSpPr>
        <p:spPr>
          <a:xfrm>
            <a:off x="839416" y="620689"/>
            <a:ext cx="4968552" cy="7920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11307DDA-4DFC-BA0F-B384-BE14DEFE1A6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27448" y="1409567"/>
            <a:ext cx="2592288" cy="101795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9C7E2C9E-3959-CB20-AE39-F9C66614F81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67136" y="2729761"/>
            <a:ext cx="1943526" cy="60423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Winter winds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Winter wind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424B67D-DEA6-002D-B75B-809C18EF59D5}"/>
              </a:ext>
            </a:extLst>
          </p:cNvPr>
          <p:cNvSpPr/>
          <p:nvPr/>
        </p:nvSpPr>
        <p:spPr>
          <a:xfrm>
            <a:off x="0" y="5943600"/>
            <a:ext cx="1219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041B1D29-68EC-AE0F-3304-0F7D51ADF7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725" y="6046857"/>
            <a:ext cx="1177227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0CBA3E54-C88D-133F-775A-FF8E87D9FB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9505056" cy="5394919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E8AACA8-7292-AF7A-5CAD-55C0DB7FD3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00456" y="519335"/>
            <a:ext cx="1326828" cy="5424263"/>
          </a:xfrm>
          <a:prstGeom prst="rect">
            <a:avLst/>
          </a:prstGeom>
        </p:spPr>
      </p:pic>
      <p:sp>
        <p:nvSpPr>
          <p:cNvPr id="11" name="Obdélník 10">
            <a:extLst>
              <a:ext uri="{FF2B5EF4-FFF2-40B4-BE49-F238E27FC236}">
                <a16:creationId xmlns:a16="http://schemas.microsoft.com/office/drawing/2014/main" id="{38F4EF0F-1F15-A25B-67D9-111F01D66C77}"/>
              </a:ext>
            </a:extLst>
          </p:cNvPr>
          <p:cNvSpPr/>
          <p:nvPr/>
        </p:nvSpPr>
        <p:spPr>
          <a:xfrm>
            <a:off x="695400" y="551948"/>
            <a:ext cx="10801200" cy="5391649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3A620889-FCA9-2F8F-5BC9-16FD2C8F8FCF}"/>
              </a:ext>
            </a:extLst>
          </p:cNvPr>
          <p:cNvSpPr/>
          <p:nvPr/>
        </p:nvSpPr>
        <p:spPr>
          <a:xfrm>
            <a:off x="6456040" y="692696"/>
            <a:ext cx="541145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  motorů 93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48C1B7-F7C3-B38E-84DC-25E0B8D5C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82555C-773D-1C3C-8DCE-4B5B73C18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3447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2E2837-893E-E3E0-6EE3-2D0C413F91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FCE4C676-C293-619C-F5AB-2F6756A984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6F79498-9266-3857-D938-4C91E5D9B9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8C55CB-C264-84FE-35FB-463E660190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E75790-23D8-6863-BE3C-C387C55E73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E697A63-0644-E2D9-9FB9-BECACD8E6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1D7D4E-5BFF-E948-3F83-800D87E281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B3D8FE-97F3-4407-5DD8-C64F9480E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7465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899CBE-FFF9-DC79-72E6-8D63237B02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27083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2DFEBC-8F38-76D0-E3A7-3463525D94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6655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D4C61D-4A79-CE61-8B03-0C54AF14D3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8343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A8DDB5-4134-16B9-131B-1DF6D3A919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6019"/>
            <a:ext cx="10801200" cy="588530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3046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6B676A-A4CD-CC25-F300-566A0AF595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1699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7BFFEC-1E54-E8F0-76B2-B64049ACC6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0046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242B4B-255C-677E-4305-FF44DC81E3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3159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DF294C2-6490-E0BF-5D70-16EE498174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8945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40F7E2-F1C1-0173-5830-D9E3086FB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3577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3B787B-2DE9-79C7-C629-3813E6D76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7700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1F96AC-E08F-1F16-6153-CB3B4AA610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0772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8883D3-5B54-9C42-424C-2D6B6AB2DB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5166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42C91A-B0C2-E045-DFFF-0834A9705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2857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CAD763-7836-4FD5-168D-BEB4FA9ABF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199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3342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15DA04-9509-9772-424C-AFE7BCD17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0504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5143F8-74F7-9618-C625-A4B85D9004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42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A2E622-CE0F-A00A-8C36-651EDBF406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38" y="548680"/>
            <a:ext cx="10809362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7383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712EA5-74F9-1CB3-E9F0-F8420ED64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1F81B714-4919-86E0-53E4-B30D2636AE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02" y="520361"/>
            <a:ext cx="10783897" cy="567183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DB5034D-B08B-44B6-671E-7667B30DC7D2}"/>
              </a:ext>
            </a:extLst>
          </p:cNvPr>
          <p:cNvSpPr/>
          <p:nvPr/>
        </p:nvSpPr>
        <p:spPr>
          <a:xfrm>
            <a:off x="551384" y="5355989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339</TotalTime>
  <Words>66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2023-06-08T16:44:06Z</dcterms:modified>
</cp:coreProperties>
</file>