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9" r:id="rId10"/>
    <p:sldId id="302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307" r:id="rId19"/>
    <p:sldId id="294" r:id="rId20"/>
    <p:sldId id="306" r:id="rId21"/>
    <p:sldId id="305" r:id="rId22"/>
    <p:sldId id="310" r:id="rId23"/>
    <p:sldId id="311" r:id="rId24"/>
    <p:sldId id="309" r:id="rId25"/>
    <p:sldId id="316" r:id="rId26"/>
    <p:sldId id="312" r:id="rId27"/>
    <p:sldId id="313" r:id="rId28"/>
    <p:sldId id="315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27687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Macro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55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yatata - Macro.wav"/>
            </a:hlinkClick>
            <a:extLst>
              <a:ext uri="{FF2B5EF4-FFF2-40B4-BE49-F238E27FC236}">
                <a16:creationId xmlns:a16="http://schemas.microsoft.com/office/drawing/2014/main" id="{5C1D9A45-061B-DF5B-C3B9-7AD3577BE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0824" y="1340768"/>
            <a:ext cx="453219" cy="380243"/>
          </a:xfrm>
          <a:prstGeom prst="rect">
            <a:avLst/>
          </a:prstGeom>
        </p:spPr>
      </p:pic>
      <p:pic>
        <p:nvPicPr>
          <p:cNvPr id="3" name="Picture 9">
            <a:extLst>
              <a:ext uri="{FF2B5EF4-FFF2-40B4-BE49-F238E27FC236}">
                <a16:creationId xmlns:a16="http://schemas.microsoft.com/office/drawing/2014/main" id="{A5DB670D-0A7F-94DB-C66D-85BD883D5A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2008C7F7-45E9-A19C-BF26-68BE898EE9C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528048" y="386104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A0644BBB-E3FF-1D5F-3C91-8FB7994A466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868684" y="490402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yatata - Macro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yatata - Mac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C8EE847C-A98C-B738-2DC3-A50CAA082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9921008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D0EA53EF-C352-3C52-CD2A-77990F45F4E8}"/>
              </a:ext>
            </a:extLst>
          </p:cNvPr>
          <p:cNvSpPr/>
          <p:nvPr/>
        </p:nvSpPr>
        <p:spPr>
          <a:xfrm>
            <a:off x="10582200" y="555429"/>
            <a:ext cx="914400" cy="5760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CDBA7FCA-563E-1DAE-0D2D-CD2B1D9450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9"/>
            <a:ext cx="10801200" cy="5767389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33B1D0F5-B85D-E3B1-ED24-48DF1825332A}"/>
              </a:ext>
            </a:extLst>
          </p:cNvPr>
          <p:cNvSpPr/>
          <p:nvPr/>
        </p:nvSpPr>
        <p:spPr>
          <a:xfrm>
            <a:off x="7680176" y="3573016"/>
            <a:ext cx="4320480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Macro</a:t>
            </a: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55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FE6D059-132E-CEB2-B423-2A8800038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3D57855-290B-F5E4-737F-CA20C06A02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77A9037-9CE1-0488-BC62-9B1C570F6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08C6E49-B9C8-9066-8A48-C01A5D4D1C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52FF187B-2567-99B1-6CDE-84181C9134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1B7BA08-7A5F-338F-A9A0-2E19855E12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47573DD-894A-03E0-9133-F4C907C900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D9411E-25F0-FC91-1BC7-C78A40EC1B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A3273A-E2FE-E047-41C7-6671F15EAF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4BF023-421B-45FB-4260-1039DFE894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8D7078-3204-4CC0-F02F-BB6680C603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14D0D9-93C3-784E-7E83-36F73A9684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D1D180-5565-0182-89A3-4ECA4F8979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2759FD-CA48-93F8-6D5A-B361BD9C34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3E889F-BF68-5046-C44D-6B80904C1B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1F5917-4B85-653A-6C62-6DBFF35710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2BECA9-4EBC-3452-1A8B-DEE15614E0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8B5247-1C4F-635D-B3D5-BD2DB37698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55C94A4-8490-C44D-1CB8-3DD204E321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150E463-DEA6-599D-AB9D-96307E526C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6D6D77-EE59-ED61-8031-7D74044C13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6A21C4-6C3C-97E8-EC4B-465135B148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0371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D37BA4-ED5A-39C7-EE72-62E417233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B1ADB07-E2BC-E37B-A9C0-C55E834AD3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989A4CA-72A1-4F40-D68C-2C60E74367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65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5AA94AF-0BDE-8732-B641-764AD346B0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5F167AC-D9D4-2C35-BE0E-88FE4CDDC2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C77E4B3B-AD12-8535-7E13-88CBC9F2F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63228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88509BA8-533D-F8AA-991B-0935129E2FB6}"/>
              </a:ext>
            </a:extLst>
          </p:cNvPr>
          <p:cNvSpPr/>
          <p:nvPr/>
        </p:nvSpPr>
        <p:spPr>
          <a:xfrm>
            <a:off x="722040" y="5268460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352</TotalTime>
  <Words>29</Words>
  <Application>Microsoft Office PowerPoint</Application>
  <PresentationFormat>Širokoúhlá obrazovka</PresentationFormat>
  <Paragraphs>9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2023-06-11T15:11:20Z</dcterms:modified>
</cp:coreProperties>
</file>